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708" r:id="rId2"/>
    <p:sldMasterId id="2147483720" r:id="rId3"/>
  </p:sldMasterIdLst>
  <p:notesMasterIdLst>
    <p:notesMasterId r:id="rId27"/>
  </p:notesMasterIdLst>
  <p:sldIdLst>
    <p:sldId id="261" r:id="rId4"/>
    <p:sldId id="282" r:id="rId5"/>
    <p:sldId id="260" r:id="rId6"/>
    <p:sldId id="265" r:id="rId7"/>
    <p:sldId id="264" r:id="rId8"/>
    <p:sldId id="262" r:id="rId9"/>
    <p:sldId id="266" r:id="rId10"/>
    <p:sldId id="268" r:id="rId11"/>
    <p:sldId id="267" r:id="rId12"/>
    <p:sldId id="269" r:id="rId13"/>
    <p:sldId id="270" r:id="rId14"/>
    <p:sldId id="263" r:id="rId15"/>
    <p:sldId id="271" r:id="rId16"/>
    <p:sldId id="272" r:id="rId17"/>
    <p:sldId id="273" r:id="rId18"/>
    <p:sldId id="274" r:id="rId19"/>
    <p:sldId id="275" r:id="rId20"/>
    <p:sldId id="276" r:id="rId21"/>
    <p:sldId id="277" r:id="rId22"/>
    <p:sldId id="278" r:id="rId23"/>
    <p:sldId id="279" r:id="rId24"/>
    <p:sldId id="280" r:id="rId25"/>
    <p:sldId id="281" r:id="rId2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49"/>
    <p:restoredTop sz="96327"/>
  </p:normalViewPr>
  <p:slideViewPr>
    <p:cSldViewPr snapToGrid="0" snapToObjects="1">
      <p:cViewPr>
        <p:scale>
          <a:sx n="80" d="100"/>
          <a:sy n="80" d="100"/>
        </p:scale>
        <p:origin x="1532" y="4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09B02-CB66-4B42-B073-504DA0E6AF9C}" type="datetimeFigureOut">
              <a:rPr lang="it-IT" smtClean="0"/>
              <a:t>19/04/2024</a:t>
            </a:fld>
            <a:endParaRPr lang="it-IT"/>
          </a:p>
        </p:txBody>
      </p:sp>
      <p:sp>
        <p:nvSpPr>
          <p:cNvPr id="4" name="Segnaposto immagin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5CC53-2DDF-4A4B-9583-D9ED748298B9}" type="slidenum">
              <a:rPr lang="it-IT" smtClean="0"/>
              <a:t>‹N›</a:t>
            </a:fld>
            <a:endParaRPr lang="it-IT"/>
          </a:p>
        </p:txBody>
      </p:sp>
    </p:spTree>
    <p:extLst>
      <p:ext uri="{BB962C8B-B14F-4D97-AF65-F5344CB8AC3E}">
        <p14:creationId xmlns:p14="http://schemas.microsoft.com/office/powerpoint/2010/main" val="94658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035CC53-2DDF-4A4B-9583-D9ED748298B9}" type="slidenum">
              <a:rPr lang="it-IT" smtClean="0"/>
              <a:t>2</a:t>
            </a:fld>
            <a:endParaRPr lang="it-IT"/>
          </a:p>
        </p:txBody>
      </p:sp>
    </p:spTree>
    <p:extLst>
      <p:ext uri="{BB962C8B-B14F-4D97-AF65-F5344CB8AC3E}">
        <p14:creationId xmlns:p14="http://schemas.microsoft.com/office/powerpoint/2010/main" val="182504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ctangle 6"/>
          <p:cNvSpPr/>
          <p:nvPr/>
        </p:nvSpPr>
        <p:spPr>
          <a:xfrm>
            <a:off x="336068" y="4457216"/>
            <a:ext cx="6180081" cy="477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430866"/>
            <a:ext cx="5992314" cy="2173664"/>
          </a:xfrm>
          <a:effectLst/>
        </p:spPr>
        <p:txBody>
          <a:bodyPr anchor="b">
            <a:normAutofit/>
          </a:bodyPr>
          <a:lstStyle>
            <a:lvl1pPr>
              <a:defRPr sz="27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435894" y="3604531"/>
            <a:ext cx="5992314" cy="852686"/>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
        <p:nvSpPr>
          <p:cNvPr id="9" name="Segnaposto immagine 8">
            <a:extLst>
              <a:ext uri="{FF2B5EF4-FFF2-40B4-BE49-F238E27FC236}">
                <a16:creationId xmlns:a16="http://schemas.microsoft.com/office/drawing/2014/main" id="{59087723-8304-5141-94F5-F42C0845088A}"/>
              </a:ext>
            </a:extLst>
          </p:cNvPr>
          <p:cNvSpPr>
            <a:spLocks noGrp="1"/>
          </p:cNvSpPr>
          <p:nvPr>
            <p:ph type="pic" sz="quarter" idx="13"/>
          </p:nvPr>
        </p:nvSpPr>
        <p:spPr>
          <a:xfrm>
            <a:off x="4481513" y="1035050"/>
            <a:ext cx="1946275" cy="1377950"/>
          </a:xfrm>
        </p:spPr>
        <p:txBody>
          <a:bodyPr/>
          <a:lstStyle/>
          <a:p>
            <a:endParaRPr lang="it-IT"/>
          </a:p>
        </p:txBody>
      </p:sp>
    </p:spTree>
    <p:extLst>
      <p:ext uri="{BB962C8B-B14F-4D97-AF65-F5344CB8AC3E}">
        <p14:creationId xmlns:p14="http://schemas.microsoft.com/office/powerpoint/2010/main" val="34719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35894" y="6779339"/>
            <a:ext cx="5992314" cy="818622"/>
          </a:xfrm>
        </p:spPr>
        <p:txBody>
          <a:bodyPr anchor="b">
            <a:normAutofit/>
          </a:bodyPr>
          <a:lstStyle>
            <a:lvl1pPr algn="l">
              <a:defRPr sz="18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36070" y="866269"/>
            <a:ext cx="6179030" cy="5138253"/>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35894" y="7597961"/>
            <a:ext cx="5992314" cy="86474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110188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297880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ctangle 6"/>
          <p:cNvSpPr/>
          <p:nvPr/>
        </p:nvSpPr>
        <p:spPr>
          <a:xfrm>
            <a:off x="336068" y="4457216"/>
            <a:ext cx="6180081" cy="477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430866"/>
            <a:ext cx="5992314" cy="2173664"/>
          </a:xfrm>
          <a:effectLst/>
        </p:spPr>
        <p:txBody>
          <a:bodyPr anchor="b">
            <a:normAutofit/>
          </a:bodyPr>
          <a:lstStyle>
            <a:lvl1pPr>
              <a:defRPr sz="27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435894" y="3604531"/>
            <a:ext cx="5992314" cy="852686"/>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
        <p:nvSpPr>
          <p:cNvPr id="9" name="Segnaposto immagine 8">
            <a:extLst>
              <a:ext uri="{FF2B5EF4-FFF2-40B4-BE49-F238E27FC236}">
                <a16:creationId xmlns:a16="http://schemas.microsoft.com/office/drawing/2014/main" id="{59087723-8304-5141-94F5-F42C0845088A}"/>
              </a:ext>
            </a:extLst>
          </p:cNvPr>
          <p:cNvSpPr>
            <a:spLocks noGrp="1"/>
          </p:cNvSpPr>
          <p:nvPr>
            <p:ph type="pic" sz="quarter" idx="13"/>
          </p:nvPr>
        </p:nvSpPr>
        <p:spPr>
          <a:xfrm>
            <a:off x="4481513" y="1035050"/>
            <a:ext cx="1946275" cy="1377950"/>
          </a:xfrm>
        </p:spPr>
        <p:txBody>
          <a:bodyPr/>
          <a:lstStyle/>
          <a:p>
            <a:endParaRPr lang="it-IT"/>
          </a:p>
        </p:txBody>
      </p:sp>
    </p:spTree>
    <p:extLst>
      <p:ext uri="{BB962C8B-B14F-4D97-AF65-F5344CB8AC3E}">
        <p14:creationId xmlns:p14="http://schemas.microsoft.com/office/powerpoint/2010/main" val="1820126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32843" y="474315"/>
            <a:ext cx="5992314" cy="85924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44090" y="333716"/>
            <a:ext cx="5992314" cy="865498"/>
          </a:xfrm>
        </p:spPr>
        <p:txBody>
          <a:bodyPr/>
          <a:lstStyle/>
          <a:p>
            <a:r>
              <a:rPr lang="it-IT" dirty="0"/>
              <a:t>Fare clic per modificare lo stile del titolo dello schema</a:t>
            </a:r>
            <a:endParaRPr lang="en-US" dirty="0"/>
          </a:p>
        </p:txBody>
      </p:sp>
      <p:sp>
        <p:nvSpPr>
          <p:cNvPr id="3" name="Content Placeholder 2"/>
          <p:cNvSpPr>
            <a:spLocks noGrp="1"/>
          </p:cNvSpPr>
          <p:nvPr>
            <p:ph idx="1"/>
          </p:nvPr>
        </p:nvSpPr>
        <p:spPr>
          <a:xfrm>
            <a:off x="435894" y="1474163"/>
            <a:ext cx="5992314" cy="7214178"/>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Footer Placeholder 4"/>
          <p:cNvSpPr>
            <a:spLocks noGrp="1"/>
          </p:cNvSpPr>
          <p:nvPr>
            <p:ph type="ftr" sz="quarter" idx="11"/>
          </p:nvPr>
        </p:nvSpPr>
        <p:spPr>
          <a:xfrm>
            <a:off x="444090" y="8847472"/>
            <a:ext cx="5335641" cy="527403"/>
          </a:xfrm>
        </p:spPr>
        <p:txBody>
          <a:bodyPr/>
          <a:lstStyle/>
          <a:p>
            <a:endParaRPr lang="it-IT" dirty="0"/>
          </a:p>
        </p:txBody>
      </p:sp>
      <p:sp>
        <p:nvSpPr>
          <p:cNvPr id="6" name="Slide Number Placeholder 5"/>
          <p:cNvSpPr>
            <a:spLocks noGrp="1"/>
          </p:cNvSpPr>
          <p:nvPr>
            <p:ph type="sldNum" sz="quarter" idx="12"/>
          </p:nvPr>
        </p:nvSpPr>
        <p:spPr>
          <a:xfrm>
            <a:off x="5836059" y="8822691"/>
            <a:ext cx="577851" cy="527403"/>
          </a:xfrm>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336692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4" y="555906"/>
            <a:ext cx="5992314" cy="8132435"/>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Footer Placeholder 4"/>
          <p:cNvSpPr>
            <a:spLocks noGrp="1"/>
          </p:cNvSpPr>
          <p:nvPr>
            <p:ph type="ftr" sz="quarter" idx="11"/>
          </p:nvPr>
        </p:nvSpPr>
        <p:spPr>
          <a:xfrm>
            <a:off x="444090" y="8847472"/>
            <a:ext cx="5335641" cy="527403"/>
          </a:xfrm>
        </p:spPr>
        <p:txBody>
          <a:bodyPr/>
          <a:lstStyle/>
          <a:p>
            <a:endParaRPr lang="it-IT" dirty="0"/>
          </a:p>
        </p:txBody>
      </p:sp>
      <p:sp>
        <p:nvSpPr>
          <p:cNvPr id="6" name="Slide Number Placeholder 5"/>
          <p:cNvSpPr>
            <a:spLocks noGrp="1"/>
          </p:cNvSpPr>
          <p:nvPr>
            <p:ph type="sldNum" sz="quarter" idx="12"/>
          </p:nvPr>
        </p:nvSpPr>
        <p:spPr>
          <a:xfrm>
            <a:off x="5836059" y="8822691"/>
            <a:ext cx="577851" cy="527403"/>
          </a:xfrm>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2167665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339485" y="7427295"/>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4386161"/>
            <a:ext cx="5992313" cy="2173664"/>
          </a:xfrm>
        </p:spPr>
        <p:txBody>
          <a:bodyPr anchor="b">
            <a:normAutofit/>
          </a:bodyPr>
          <a:lstStyle>
            <a:lvl1pPr algn="l">
              <a:defRPr sz="27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35895" y="6559824"/>
            <a:ext cx="5992313" cy="867470"/>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3993612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35895" y="3218226"/>
            <a:ext cx="2924645" cy="5247735"/>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97461" y="3218227"/>
            <a:ext cx="2930747" cy="5247735"/>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3226014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65414" y="3218227"/>
            <a:ext cx="2695125"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35895" y="4226519"/>
            <a:ext cx="2924645" cy="423944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726982" y="3218227"/>
            <a:ext cx="2701226"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97461" y="4226519"/>
            <a:ext cx="2930747" cy="423944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580CBE-5C5C-5040-AD3E-1A7A14345686}" type="datetimeFigureOut">
              <a:rPr lang="it-IT" smtClean="0"/>
              <a:t>19/04/2024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547561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7580CBE-5C5C-5040-AD3E-1A7A14345686}" type="datetimeFigureOut">
              <a:rPr lang="it-IT" smtClean="0"/>
              <a:t>19/04/2024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386491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0CBE-5C5C-5040-AD3E-1A7A14345686}" type="datetimeFigureOut">
              <a:rPr lang="it-IT" smtClean="0"/>
              <a:t>19/04/2024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88898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376005" y="1010948"/>
            <a:ext cx="6052202" cy="9792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53034" y="993020"/>
            <a:ext cx="5675173" cy="979216"/>
          </a:xfrm>
        </p:spPr>
        <p:txBody>
          <a:bodyPr/>
          <a:lstStyle/>
          <a:p>
            <a:r>
              <a:rPr lang="it-IT" dirty="0"/>
              <a:t>Fare clic per modificare lo stile del titolo dello schema</a:t>
            </a:r>
            <a:endParaRPr lang="en-US" dirty="0"/>
          </a:p>
        </p:txBody>
      </p:sp>
      <p:sp>
        <p:nvSpPr>
          <p:cNvPr id="3" name="Content Placeholder 2"/>
          <p:cNvSpPr>
            <a:spLocks noGrp="1"/>
          </p:cNvSpPr>
          <p:nvPr>
            <p:ph idx="1"/>
          </p:nvPr>
        </p:nvSpPr>
        <p:spPr>
          <a:xfrm>
            <a:off x="435894" y="2241176"/>
            <a:ext cx="5992314" cy="6671804"/>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a:xfrm>
            <a:off x="4169495" y="9129102"/>
            <a:ext cx="1600200" cy="527403"/>
          </a:xfrm>
        </p:spPr>
        <p:txBody>
          <a:body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a:xfrm>
            <a:off x="435894" y="9129103"/>
            <a:ext cx="3652939" cy="527403"/>
          </a:xfrm>
        </p:spPr>
        <p:txBody>
          <a:bodyPr/>
          <a:lstStyle/>
          <a:p>
            <a:endParaRPr lang="it-IT"/>
          </a:p>
        </p:txBody>
      </p:sp>
      <p:sp>
        <p:nvSpPr>
          <p:cNvPr id="6" name="Slide Number Placeholder 5"/>
          <p:cNvSpPr>
            <a:spLocks noGrp="1"/>
          </p:cNvSpPr>
          <p:nvPr>
            <p:ph type="sldNum" sz="quarter" idx="12"/>
          </p:nvPr>
        </p:nvSpPr>
        <p:spPr>
          <a:xfrm>
            <a:off x="5850357" y="9167993"/>
            <a:ext cx="577851" cy="527403"/>
          </a:xfrm>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31396905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339485" y="7427294"/>
            <a:ext cx="6179030" cy="18412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6014" y="7601094"/>
            <a:ext cx="2652469" cy="995965"/>
          </a:xfrm>
        </p:spPr>
        <p:txBody>
          <a:bodyPr anchor="ctr"/>
          <a:lstStyle>
            <a:lvl1pPr algn="l">
              <a:defRPr sz="15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334799" y="868400"/>
            <a:ext cx="6180300" cy="607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229213" y="7601094"/>
            <a:ext cx="3198995" cy="99596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1501777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35894" y="6779339"/>
            <a:ext cx="5992314" cy="818622"/>
          </a:xfrm>
        </p:spPr>
        <p:txBody>
          <a:bodyPr anchor="b">
            <a:normAutofit/>
          </a:bodyPr>
          <a:lstStyle>
            <a:lvl1pPr algn="l">
              <a:defRPr sz="18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36070" y="866269"/>
            <a:ext cx="6179030" cy="5138253"/>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35894" y="7597961"/>
            <a:ext cx="5992314" cy="86474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1995528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175703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4972051" y="866270"/>
            <a:ext cx="1543049" cy="8402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4972051" y="976048"/>
            <a:ext cx="1127342" cy="748666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35894" y="976048"/>
            <a:ext cx="4441657" cy="7486661"/>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5058941" y="8603308"/>
            <a:ext cx="710754" cy="527403"/>
          </a:xfrm>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a:xfrm>
            <a:off x="435894" y="8597060"/>
            <a:ext cx="4441657" cy="527403"/>
          </a:xfrm>
        </p:spPr>
        <p:txBody>
          <a:body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17703685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148C3-5C03-B048-8C8A-904DD6EB3B24}"/>
              </a:ext>
            </a:extLst>
          </p:cNvPr>
          <p:cNvSpPr>
            <a:spLocks noGrp="1"/>
          </p:cNvSpPr>
          <p:nvPr>
            <p:ph type="ctrTitle"/>
          </p:nvPr>
        </p:nvSpPr>
        <p:spPr>
          <a:xfrm>
            <a:off x="857250" y="1620838"/>
            <a:ext cx="5143500" cy="3449637"/>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A3021C7-A361-E440-8AC9-D71B2C7BA63C}"/>
              </a:ext>
            </a:extLst>
          </p:cNvPr>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4DCA94C-5E0A-2F49-8117-C0384F830BF0}"/>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5" name="Segnaposto piè di pagina 4">
            <a:extLst>
              <a:ext uri="{FF2B5EF4-FFF2-40B4-BE49-F238E27FC236}">
                <a16:creationId xmlns:a16="http://schemas.microsoft.com/office/drawing/2014/main" id="{9EBA52B9-BDF4-4A48-ABB3-90BAF350FA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F22C76F-2CA4-A04B-819A-4B35DDE30777}"/>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37232576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olo_contenuto">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894" y="555906"/>
            <a:ext cx="5992314" cy="8132435"/>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Footer Placeholder 4"/>
          <p:cNvSpPr>
            <a:spLocks noGrp="1"/>
          </p:cNvSpPr>
          <p:nvPr>
            <p:ph type="ftr" sz="quarter" idx="11"/>
          </p:nvPr>
        </p:nvSpPr>
        <p:spPr>
          <a:xfrm>
            <a:off x="444090" y="8847472"/>
            <a:ext cx="5335641" cy="527403"/>
          </a:xfrm>
        </p:spPr>
        <p:txBody>
          <a:bodyPr/>
          <a:lstStyle/>
          <a:p>
            <a:endParaRPr lang="it-IT" dirty="0"/>
          </a:p>
        </p:txBody>
      </p:sp>
      <p:sp>
        <p:nvSpPr>
          <p:cNvPr id="6" name="Slide Number Placeholder 5"/>
          <p:cNvSpPr>
            <a:spLocks noGrp="1"/>
          </p:cNvSpPr>
          <p:nvPr>
            <p:ph type="sldNum" sz="quarter" idx="12"/>
          </p:nvPr>
        </p:nvSpPr>
        <p:spPr>
          <a:xfrm>
            <a:off x="5836059" y="8822691"/>
            <a:ext cx="577851" cy="527403"/>
          </a:xfrm>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2603318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E5438F-28F5-4040-9A83-300AC059B36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158BDB-8F5A-0D49-AEBF-7ED81145674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EEA1B0-228E-544F-A8BF-1391A8192E9B}"/>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5" name="Segnaposto piè di pagina 4">
            <a:extLst>
              <a:ext uri="{FF2B5EF4-FFF2-40B4-BE49-F238E27FC236}">
                <a16:creationId xmlns:a16="http://schemas.microsoft.com/office/drawing/2014/main" id="{1FB1D3E3-4187-F546-A3F7-D24CE5A430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058964-CA6F-7D40-A0DC-FE2382C299E9}"/>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432226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672884-AE32-4740-98EC-1AE7BE32880C}"/>
              </a:ext>
            </a:extLst>
          </p:cNvPr>
          <p:cNvSpPr>
            <a:spLocks noGrp="1"/>
          </p:cNvSpPr>
          <p:nvPr>
            <p:ph type="title"/>
          </p:nvPr>
        </p:nvSpPr>
        <p:spPr>
          <a:xfrm>
            <a:off x="468313" y="2470150"/>
            <a:ext cx="5915025" cy="4119563"/>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85CADD4-EB23-6C49-A749-9834C3F0CCF4}"/>
              </a:ext>
            </a:extLst>
          </p:cNvPr>
          <p:cNvSpPr>
            <a:spLocks noGrp="1"/>
          </p:cNvSpPr>
          <p:nvPr>
            <p:ph type="body" idx="1"/>
          </p:nvPr>
        </p:nvSpPr>
        <p:spPr>
          <a:xfrm>
            <a:off x="468313" y="6629400"/>
            <a:ext cx="5915025" cy="21669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D548A28-8709-7C4A-BB61-7B4CEA0924C1}"/>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5" name="Segnaposto piè di pagina 4">
            <a:extLst>
              <a:ext uri="{FF2B5EF4-FFF2-40B4-BE49-F238E27FC236}">
                <a16:creationId xmlns:a16="http://schemas.microsoft.com/office/drawing/2014/main" id="{39F45778-24D4-CC48-93A4-7059DEFC6C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055DF7-2E81-C544-9739-ECC6086F0EC5}"/>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2909977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343C13-627E-3447-A405-7CF855939E0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FBF0FC0-B158-2444-81FA-8B77A8B710A1}"/>
              </a:ext>
            </a:extLst>
          </p:cNvPr>
          <p:cNvSpPr>
            <a:spLocks noGrp="1"/>
          </p:cNvSpPr>
          <p:nvPr>
            <p:ph sz="half" idx="1"/>
          </p:nvPr>
        </p:nvSpPr>
        <p:spPr>
          <a:xfrm>
            <a:off x="471488" y="2636838"/>
            <a:ext cx="2881312" cy="62849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CE6472D-285D-E444-82C9-DC1DA03B2847}"/>
              </a:ext>
            </a:extLst>
          </p:cNvPr>
          <p:cNvSpPr>
            <a:spLocks noGrp="1"/>
          </p:cNvSpPr>
          <p:nvPr>
            <p:ph sz="half" idx="2"/>
          </p:nvPr>
        </p:nvSpPr>
        <p:spPr>
          <a:xfrm>
            <a:off x="3505200" y="2636838"/>
            <a:ext cx="2881313" cy="62849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42E2FC7-505F-774D-96B1-AF4DEF8B26A4}"/>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6" name="Segnaposto piè di pagina 5">
            <a:extLst>
              <a:ext uri="{FF2B5EF4-FFF2-40B4-BE49-F238E27FC236}">
                <a16:creationId xmlns:a16="http://schemas.microsoft.com/office/drawing/2014/main" id="{A639DDB1-8C84-6A43-A468-97C4EAD0EA0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3FD1389-CD0A-ED4D-BF7A-DCED65A070A3}"/>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15296121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4C2546-4F47-524C-89BF-5AB36D42BA3F}"/>
              </a:ext>
            </a:extLst>
          </p:cNvPr>
          <p:cNvSpPr>
            <a:spLocks noGrp="1"/>
          </p:cNvSpPr>
          <p:nvPr>
            <p:ph type="title"/>
          </p:nvPr>
        </p:nvSpPr>
        <p:spPr>
          <a:xfrm>
            <a:off x="473075" y="527050"/>
            <a:ext cx="5915025" cy="1914525"/>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842C86D-C46E-644A-A253-B37EAF067A4F}"/>
              </a:ext>
            </a:extLst>
          </p:cNvPr>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D403389-0F21-A744-BF1E-54CFCDAE7C8B}"/>
              </a:ext>
            </a:extLst>
          </p:cNvPr>
          <p:cNvSpPr>
            <a:spLocks noGrp="1"/>
          </p:cNvSpPr>
          <p:nvPr>
            <p:ph sz="half" idx="2"/>
          </p:nvPr>
        </p:nvSpPr>
        <p:spPr>
          <a:xfrm>
            <a:off x="473075" y="3617913"/>
            <a:ext cx="2900363" cy="53228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69A0C53-23C5-2940-B653-8D930FE72AC0}"/>
              </a:ext>
            </a:extLst>
          </p:cNvPr>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C91769E-A4B5-7446-BDFF-80BB71C3D6A5}"/>
              </a:ext>
            </a:extLst>
          </p:cNvPr>
          <p:cNvSpPr>
            <a:spLocks noGrp="1"/>
          </p:cNvSpPr>
          <p:nvPr>
            <p:ph sz="quarter" idx="4"/>
          </p:nvPr>
        </p:nvSpPr>
        <p:spPr>
          <a:xfrm>
            <a:off x="3471863" y="3617913"/>
            <a:ext cx="2916237" cy="53228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3620716-B8FD-1144-8011-58DB1092008C}"/>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8" name="Segnaposto piè di pagina 7">
            <a:extLst>
              <a:ext uri="{FF2B5EF4-FFF2-40B4-BE49-F238E27FC236}">
                <a16:creationId xmlns:a16="http://schemas.microsoft.com/office/drawing/2014/main" id="{8881E29A-E758-CC46-9567-25212D15177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EB0E56E-6B5B-2440-B3FA-8723C113263F}"/>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150401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339485" y="7427295"/>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4386161"/>
            <a:ext cx="5992313" cy="2173664"/>
          </a:xfrm>
        </p:spPr>
        <p:txBody>
          <a:bodyPr anchor="b">
            <a:normAutofit/>
          </a:bodyPr>
          <a:lstStyle>
            <a:lvl1pPr algn="l">
              <a:defRPr sz="27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35895" y="6559824"/>
            <a:ext cx="5992313" cy="867470"/>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9621217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BE7251-3840-184D-ADAB-B6F0D6A4236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5C5FA10-6212-A740-8477-354A82C1C2C1}"/>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4" name="Segnaposto piè di pagina 3">
            <a:extLst>
              <a:ext uri="{FF2B5EF4-FFF2-40B4-BE49-F238E27FC236}">
                <a16:creationId xmlns:a16="http://schemas.microsoft.com/office/drawing/2014/main" id="{C66389DC-76EF-DC47-873F-C0D627BA5D3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981652B-DFCD-5B49-95D6-9BB529717C9A}"/>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2418019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7B046D9-5702-0144-A2DA-17B833F21DF6}"/>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3" name="Segnaposto piè di pagina 2">
            <a:extLst>
              <a:ext uri="{FF2B5EF4-FFF2-40B4-BE49-F238E27FC236}">
                <a16:creationId xmlns:a16="http://schemas.microsoft.com/office/drawing/2014/main" id="{07E3EAF1-971C-2F46-B02F-3ADA96AEDFC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1D713E6-BE39-C845-89E4-082F148D35F0}"/>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2349960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826F7D-90C2-E044-8614-455F5D30B2A4}"/>
              </a:ext>
            </a:extLst>
          </p:cNvPr>
          <p:cNvSpPr>
            <a:spLocks noGrp="1"/>
          </p:cNvSpPr>
          <p:nvPr>
            <p:ph type="title"/>
          </p:nvPr>
        </p:nvSpPr>
        <p:spPr>
          <a:xfrm>
            <a:off x="473075" y="660400"/>
            <a:ext cx="2211388" cy="23114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3D1C4E3-47D5-1143-9661-1C64E2B59E16}"/>
              </a:ext>
            </a:extLst>
          </p:cNvPr>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28D6A42-B395-134D-BD67-81D56FEA10B7}"/>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22CBF7F-F167-A74C-94E0-482BDC9C8B3A}"/>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6" name="Segnaposto piè di pagina 5">
            <a:extLst>
              <a:ext uri="{FF2B5EF4-FFF2-40B4-BE49-F238E27FC236}">
                <a16:creationId xmlns:a16="http://schemas.microsoft.com/office/drawing/2014/main" id="{99DE3552-DE23-5149-B22F-F3A4C28DBBD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63E1B96-6E26-494A-B81A-921DE5B27652}"/>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11817522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745C25-1836-D64A-A231-6FE67411FBB5}"/>
              </a:ext>
            </a:extLst>
          </p:cNvPr>
          <p:cNvSpPr>
            <a:spLocks noGrp="1"/>
          </p:cNvSpPr>
          <p:nvPr>
            <p:ph type="title"/>
          </p:nvPr>
        </p:nvSpPr>
        <p:spPr>
          <a:xfrm>
            <a:off x="473075" y="660400"/>
            <a:ext cx="2211388" cy="23114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75D30D2-852A-FE4D-BD52-AAA7D9374FFB}"/>
              </a:ext>
            </a:extLst>
          </p:cNvPr>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84FCD09-1BBA-5C49-A50F-CD0F3DB51315}"/>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F5E5C0-B6CA-CB44-83D7-D7258A13EA0B}"/>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6" name="Segnaposto piè di pagina 5">
            <a:extLst>
              <a:ext uri="{FF2B5EF4-FFF2-40B4-BE49-F238E27FC236}">
                <a16:creationId xmlns:a16="http://schemas.microsoft.com/office/drawing/2014/main" id="{45A78662-6D70-BD4B-9CA8-57C57AAA41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2293BB7-1692-274A-B204-914804C1B74E}"/>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28482391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C8C51E-6301-AB4C-A6D1-95C82AA2645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43551FC-86F3-E541-B945-400E37AF270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A3F8728-DEB4-144C-8349-146963505505}"/>
              </a:ext>
            </a:extLst>
          </p:cNvPr>
          <p:cNvSpPr>
            <a:spLocks noGrp="1"/>
          </p:cNvSpPr>
          <p:nvPr>
            <p:ph type="dt" sz="half" idx="10"/>
          </p:nvPr>
        </p:nvSpPr>
        <p:spPr/>
        <p:txBody>
          <a:bodyPr/>
          <a:lstStyle/>
          <a:p>
            <a:fld id="{39A9A52E-53A8-E144-9E4C-A8ECDD0D04CD}" type="datetimeFigureOut">
              <a:rPr lang="it-IT" smtClean="0"/>
              <a:t>19/04/2024</a:t>
            </a:fld>
            <a:endParaRPr lang="it-IT"/>
          </a:p>
        </p:txBody>
      </p:sp>
      <p:sp>
        <p:nvSpPr>
          <p:cNvPr id="5" name="Segnaposto piè di pagina 4">
            <a:extLst>
              <a:ext uri="{FF2B5EF4-FFF2-40B4-BE49-F238E27FC236}">
                <a16:creationId xmlns:a16="http://schemas.microsoft.com/office/drawing/2014/main" id="{532FDF52-4122-6C45-A580-B0554AC18F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F7A5F45-1C59-274A-AE58-226029E48712}"/>
              </a:ext>
            </a:extLst>
          </p:cNvPr>
          <p:cNvSpPr>
            <a:spLocks noGrp="1"/>
          </p:cNvSpPr>
          <p:nvPr>
            <p:ph type="sldNum" sz="quarter" idx="12"/>
          </p:nvPr>
        </p:nvSpPr>
        <p:spPr/>
        <p:txBody>
          <a:bodyPr/>
          <a:lstStyle/>
          <a:p>
            <a:fld id="{4D7955B2-E751-EF4D-B6B7-A59375B254A9}" type="slidenum">
              <a:rPr lang="it-IT" smtClean="0"/>
              <a:t>‹N›</a:t>
            </a:fld>
            <a:endParaRPr lang="it-IT"/>
          </a:p>
        </p:txBody>
      </p:sp>
    </p:spTree>
    <p:extLst>
      <p:ext uri="{BB962C8B-B14F-4D97-AF65-F5344CB8AC3E}">
        <p14:creationId xmlns:p14="http://schemas.microsoft.com/office/powerpoint/2010/main" val="2227321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olo_immagine">
    <p:spTree>
      <p:nvGrpSpPr>
        <p:cNvPr id="1" name=""/>
        <p:cNvGrpSpPr/>
        <p:nvPr/>
      </p:nvGrpSpPr>
      <p:grpSpPr>
        <a:xfrm>
          <a:off x="0" y="0"/>
          <a:ext cx="0" cy="0"/>
          <a:chOff x="0" y="0"/>
          <a:chExt cx="0" cy="0"/>
        </a:xfrm>
      </p:grpSpPr>
      <p:sp>
        <p:nvSpPr>
          <p:cNvPr id="8" name="Segnaposto immagine 7">
            <a:extLst>
              <a:ext uri="{FF2B5EF4-FFF2-40B4-BE49-F238E27FC236}">
                <a16:creationId xmlns:a16="http://schemas.microsoft.com/office/drawing/2014/main" id="{D1EAF689-8060-E24E-96AA-30A444214045}"/>
              </a:ext>
            </a:extLst>
          </p:cNvPr>
          <p:cNvSpPr>
            <a:spLocks noGrp="1"/>
          </p:cNvSpPr>
          <p:nvPr>
            <p:ph type="pic" sz="quarter" idx="10"/>
          </p:nvPr>
        </p:nvSpPr>
        <p:spPr>
          <a:xfrm>
            <a:off x="0" y="0"/>
            <a:ext cx="6858000" cy="9906000"/>
          </a:xfrm>
        </p:spPr>
        <p:txBody>
          <a:bodyPr/>
          <a:lstStyle/>
          <a:p>
            <a:endParaRPr lang="it-IT"/>
          </a:p>
        </p:txBody>
      </p:sp>
    </p:spTree>
    <p:extLst>
      <p:ext uri="{BB962C8B-B14F-4D97-AF65-F5344CB8AC3E}">
        <p14:creationId xmlns:p14="http://schemas.microsoft.com/office/powerpoint/2010/main" val="215138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0CBE-5C5C-5040-AD3E-1A7A14345686}" type="datetimeFigureOut">
              <a:rPr lang="it-IT" smtClean="0"/>
              <a:t>19/04/2024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69863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a:spLocks noChangeAspect="1"/>
          </p:cNvSpPr>
          <p:nvPr/>
        </p:nvSpPr>
        <p:spPr>
          <a:xfrm>
            <a:off x="336070" y="866270"/>
            <a:ext cx="6179030" cy="10880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993019"/>
            <a:ext cx="5992314" cy="961287"/>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7580CBE-5C5C-5040-AD3E-1A7A14345686}" type="datetimeFigureOut">
              <a:rPr lang="it-IT" smtClean="0"/>
              <a:t>19/04/2024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27407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arra titolo verticale">
    <p:spTree>
      <p:nvGrpSpPr>
        <p:cNvPr id="1" name=""/>
        <p:cNvGrpSpPr/>
        <p:nvPr/>
      </p:nvGrpSpPr>
      <p:grpSpPr>
        <a:xfrm>
          <a:off x="0" y="0"/>
          <a:ext cx="0" cy="0"/>
          <a:chOff x="0" y="0"/>
          <a:chExt cx="0" cy="0"/>
        </a:xfrm>
      </p:grpSpPr>
      <p:sp>
        <p:nvSpPr>
          <p:cNvPr id="7" name="Rectangle 6"/>
          <p:cNvSpPr>
            <a:spLocks noChangeAspect="1"/>
          </p:cNvSpPr>
          <p:nvPr/>
        </p:nvSpPr>
        <p:spPr>
          <a:xfrm>
            <a:off x="4546601" y="866270"/>
            <a:ext cx="1968500" cy="8402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p:nvPr>
        </p:nvSpPr>
        <p:spPr>
          <a:xfrm>
            <a:off x="4686300" y="993774"/>
            <a:ext cx="1741488" cy="4848225"/>
          </a:xfrm>
        </p:spPr>
        <p:txBody>
          <a:bodyPr/>
          <a:lstStyle/>
          <a:p>
            <a:r>
              <a:rPr lang="it-IT" dirty="0"/>
              <a:t>Fare clic per modificare lo stile del titolo dello schema</a:t>
            </a:r>
            <a:endParaRPr lang="en-US" dirty="0"/>
          </a:p>
        </p:txBody>
      </p:sp>
      <p:sp>
        <p:nvSpPr>
          <p:cNvPr id="3" name="Vertical Text Placeholder 2"/>
          <p:cNvSpPr>
            <a:spLocks noGrp="1"/>
          </p:cNvSpPr>
          <p:nvPr>
            <p:ph type="body" orient="vert" idx="1"/>
          </p:nvPr>
        </p:nvSpPr>
        <p:spPr>
          <a:xfrm>
            <a:off x="435895" y="866270"/>
            <a:ext cx="4009106" cy="7596439"/>
          </a:xfrm>
        </p:spPr>
        <p:txBody>
          <a:bodyPr vert="horz" anchor="t"/>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a:xfrm>
            <a:off x="5058941" y="8603308"/>
            <a:ext cx="710754" cy="527403"/>
          </a:xfrm>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11"/>
          </p:nvPr>
        </p:nvSpPr>
        <p:spPr>
          <a:xfrm>
            <a:off x="435894" y="8597060"/>
            <a:ext cx="4441657" cy="527403"/>
          </a:xfrm>
        </p:spPr>
        <p:txBody>
          <a:body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75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35895" y="3218226"/>
            <a:ext cx="2924645" cy="5247735"/>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97461" y="3218227"/>
            <a:ext cx="2930747" cy="5247735"/>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109966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a:spLocks noChangeAspect="1"/>
          </p:cNvSpPr>
          <p:nvPr/>
        </p:nvSpPr>
        <p:spPr>
          <a:xfrm>
            <a:off x="336070" y="866270"/>
            <a:ext cx="6179030" cy="181830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65414" y="3218227"/>
            <a:ext cx="2695125"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35895" y="4226519"/>
            <a:ext cx="2924645" cy="423944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726982" y="3218227"/>
            <a:ext cx="2701226" cy="832378"/>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97461" y="4226519"/>
            <a:ext cx="2930747" cy="423944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580CBE-5C5C-5040-AD3E-1A7A14345686}" type="datetimeFigureOut">
              <a:rPr lang="it-IT" smtClean="0"/>
              <a:t>19/04/2024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E1ACB8-390E-654A-96AF-1E82ED42AFB0}" type="slidenum">
              <a:rPr lang="it-IT" smtClean="0"/>
              <a:t>‹N›</a:t>
            </a:fld>
            <a:endParaRPr lang="it-IT"/>
          </a:p>
        </p:txBody>
      </p:sp>
    </p:spTree>
    <p:extLst>
      <p:ext uri="{BB962C8B-B14F-4D97-AF65-F5344CB8AC3E}">
        <p14:creationId xmlns:p14="http://schemas.microsoft.com/office/powerpoint/2010/main" val="165461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339485" y="7427294"/>
            <a:ext cx="6179030" cy="18412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6014" y="7601094"/>
            <a:ext cx="2652469" cy="995965"/>
          </a:xfrm>
        </p:spPr>
        <p:txBody>
          <a:bodyPr anchor="ctr"/>
          <a:lstStyle>
            <a:lvl1pPr algn="l">
              <a:defRPr sz="15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334799" y="868400"/>
            <a:ext cx="6180300" cy="607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229213" y="7601094"/>
            <a:ext cx="3198995" cy="99596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7580CBE-5C5C-5040-AD3E-1A7A14345686}" type="datetimeFigureOut">
              <a:rPr lang="it-IT" smtClean="0"/>
              <a:t>19/04/2024</a:t>
            </a:fld>
            <a:endParaRPr lang="it-I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EE1ACB8-390E-654A-96AF-1E82ED42AFB0}" type="slidenum">
              <a:rPr lang="it-IT" smtClean="0"/>
              <a:t>‹N›</a:t>
            </a:fld>
            <a:endParaRPr lang="it-IT"/>
          </a:p>
        </p:txBody>
      </p:sp>
    </p:spTree>
    <p:extLst>
      <p:ext uri="{BB962C8B-B14F-4D97-AF65-F5344CB8AC3E}">
        <p14:creationId xmlns:p14="http://schemas.microsoft.com/office/powerpoint/2010/main" val="331169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993019"/>
            <a:ext cx="5992314" cy="1564809"/>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35894" y="3218227"/>
            <a:ext cx="5992314" cy="5244480"/>
          </a:xfrm>
          <a:prstGeom prst="rect">
            <a:avLst/>
          </a:prstGeom>
        </p:spPr>
        <p:txBody>
          <a:bodyPr vert="horz" lIns="91440" tIns="45720" rIns="91440" bIns="45720" rtlCol="0" anchor="ctr">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4169495" y="8603308"/>
            <a:ext cx="1600200" cy="527403"/>
          </a:xfrm>
          <a:prstGeom prst="rect">
            <a:avLst/>
          </a:prstGeom>
        </p:spPr>
        <p:txBody>
          <a:bodyPr vert="horz" lIns="91440" tIns="45720" rIns="91440" bIns="45720" rtlCol="0" anchor="ctr"/>
          <a:lstStyle>
            <a:lvl1pPr algn="r">
              <a:defRPr sz="675">
                <a:solidFill>
                  <a:schemeClr val="accent2"/>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3"/>
          </p:nvPr>
        </p:nvSpPr>
        <p:spPr>
          <a:xfrm>
            <a:off x="435894" y="8597060"/>
            <a:ext cx="3652939" cy="527403"/>
          </a:xfrm>
          <a:prstGeom prst="rect">
            <a:avLst/>
          </a:prstGeom>
        </p:spPr>
        <p:txBody>
          <a:bodyPr vert="horz" lIns="91440" tIns="45720" rIns="91440" bIns="45720" rtlCol="0" anchor="ctr"/>
          <a:lstStyle>
            <a:lvl1pPr algn="l">
              <a:defRPr sz="675" cap="all">
                <a:solidFill>
                  <a:schemeClr val="accent2"/>
                </a:solidFill>
              </a:defRPr>
            </a:lvl1pPr>
          </a:lstStyle>
          <a:p>
            <a:endParaRPr lang="it-IT"/>
          </a:p>
        </p:txBody>
      </p:sp>
      <p:sp>
        <p:nvSpPr>
          <p:cNvPr id="6" name="Slide Number Placeholder 5"/>
          <p:cNvSpPr>
            <a:spLocks noGrp="1"/>
          </p:cNvSpPr>
          <p:nvPr>
            <p:ph type="sldNum" sz="quarter" idx="4"/>
          </p:nvPr>
        </p:nvSpPr>
        <p:spPr>
          <a:xfrm>
            <a:off x="5850357" y="8603308"/>
            <a:ext cx="577851" cy="527403"/>
          </a:xfrm>
          <a:prstGeom prst="rect">
            <a:avLst/>
          </a:prstGeom>
        </p:spPr>
        <p:txBody>
          <a:bodyPr vert="horz" lIns="91440" tIns="45720" rIns="91440" bIns="45720" rtlCol="0" anchor="ctr"/>
          <a:lstStyle>
            <a:lvl1pPr algn="r">
              <a:defRPr sz="675">
                <a:solidFill>
                  <a:schemeClr val="accent2"/>
                </a:solidFill>
              </a:defRPr>
            </a:lvl1pPr>
          </a:lstStyle>
          <a:p>
            <a:fld id="{AEE1ACB8-390E-654A-96AF-1E82ED42AFB0}" type="slidenum">
              <a:rPr lang="it-IT" smtClean="0"/>
              <a:t>‹N›</a:t>
            </a:fld>
            <a:endParaRPr lang="it-IT"/>
          </a:p>
        </p:txBody>
      </p:sp>
      <p:sp>
        <p:nvSpPr>
          <p:cNvPr id="9" name="Rectangle 8"/>
          <p:cNvSpPr/>
          <p:nvPr/>
        </p:nvSpPr>
        <p:spPr>
          <a:xfrm>
            <a:off x="336069" y="637469"/>
            <a:ext cx="2039932" cy="15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4482001" y="637469"/>
            <a:ext cx="2033100" cy="156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2412451" y="637469"/>
            <a:ext cx="2033100" cy="15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818156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1" r:id="rId4"/>
    <p:sldLayoutId id="2147483690" r:id="rId5"/>
    <p:sldLayoutId id="2147483695" r:id="rId6"/>
    <p:sldLayoutId id="2147483688" r:id="rId7"/>
    <p:sldLayoutId id="2147483689" r:id="rId8"/>
    <p:sldLayoutId id="2147483692" r:id="rId9"/>
    <p:sldLayoutId id="2147483693" r:id="rId10"/>
    <p:sldLayoutId id="2147483694" r:id="rId11"/>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993019"/>
            <a:ext cx="5992314" cy="1564809"/>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35894" y="3218227"/>
            <a:ext cx="5992314" cy="5244480"/>
          </a:xfrm>
          <a:prstGeom prst="rect">
            <a:avLst/>
          </a:prstGeom>
        </p:spPr>
        <p:txBody>
          <a:bodyPr vert="horz" lIns="91440" tIns="45720" rIns="91440" bIns="45720" rtlCol="0" anchor="ctr">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4169495" y="8603308"/>
            <a:ext cx="1600200" cy="527403"/>
          </a:xfrm>
          <a:prstGeom prst="rect">
            <a:avLst/>
          </a:prstGeom>
        </p:spPr>
        <p:txBody>
          <a:bodyPr vert="horz" lIns="91440" tIns="45720" rIns="91440" bIns="45720" rtlCol="0" anchor="ctr"/>
          <a:lstStyle>
            <a:lvl1pPr algn="r">
              <a:defRPr sz="675">
                <a:solidFill>
                  <a:schemeClr val="accent2"/>
                </a:solidFill>
              </a:defRPr>
            </a:lvl1pPr>
          </a:lstStyle>
          <a:p>
            <a:fld id="{D7580CBE-5C5C-5040-AD3E-1A7A14345686}" type="datetimeFigureOut">
              <a:rPr lang="it-IT" smtClean="0"/>
              <a:t>19/04/2024</a:t>
            </a:fld>
            <a:endParaRPr lang="it-IT"/>
          </a:p>
        </p:txBody>
      </p:sp>
      <p:sp>
        <p:nvSpPr>
          <p:cNvPr id="5" name="Footer Placeholder 4"/>
          <p:cNvSpPr>
            <a:spLocks noGrp="1"/>
          </p:cNvSpPr>
          <p:nvPr>
            <p:ph type="ftr" sz="quarter" idx="3"/>
          </p:nvPr>
        </p:nvSpPr>
        <p:spPr>
          <a:xfrm>
            <a:off x="435894" y="8597060"/>
            <a:ext cx="3652939" cy="527403"/>
          </a:xfrm>
          <a:prstGeom prst="rect">
            <a:avLst/>
          </a:prstGeom>
        </p:spPr>
        <p:txBody>
          <a:bodyPr vert="horz" lIns="91440" tIns="45720" rIns="91440" bIns="45720" rtlCol="0" anchor="ctr"/>
          <a:lstStyle>
            <a:lvl1pPr algn="l">
              <a:defRPr sz="675" cap="all">
                <a:solidFill>
                  <a:schemeClr val="accent2"/>
                </a:solidFill>
              </a:defRPr>
            </a:lvl1pPr>
          </a:lstStyle>
          <a:p>
            <a:endParaRPr lang="it-IT"/>
          </a:p>
        </p:txBody>
      </p:sp>
      <p:sp>
        <p:nvSpPr>
          <p:cNvPr id="6" name="Slide Number Placeholder 5"/>
          <p:cNvSpPr>
            <a:spLocks noGrp="1"/>
          </p:cNvSpPr>
          <p:nvPr>
            <p:ph type="sldNum" sz="quarter" idx="4"/>
          </p:nvPr>
        </p:nvSpPr>
        <p:spPr>
          <a:xfrm>
            <a:off x="5850357" y="8603308"/>
            <a:ext cx="577851" cy="527403"/>
          </a:xfrm>
          <a:prstGeom prst="rect">
            <a:avLst/>
          </a:prstGeom>
        </p:spPr>
        <p:txBody>
          <a:bodyPr vert="horz" lIns="91440" tIns="45720" rIns="91440" bIns="45720" rtlCol="0" anchor="ctr"/>
          <a:lstStyle>
            <a:lvl1pPr algn="r">
              <a:defRPr sz="675">
                <a:solidFill>
                  <a:schemeClr val="accent2"/>
                </a:solidFill>
              </a:defRPr>
            </a:lvl1pPr>
          </a:lstStyle>
          <a:p>
            <a:fld id="{AEE1ACB8-390E-654A-96AF-1E82ED42AFB0}" type="slidenum">
              <a:rPr lang="it-IT" smtClean="0"/>
              <a:t>‹N›</a:t>
            </a:fld>
            <a:endParaRPr lang="it-IT"/>
          </a:p>
        </p:txBody>
      </p:sp>
      <p:sp>
        <p:nvSpPr>
          <p:cNvPr id="12" name="Rectangle 8">
            <a:extLst>
              <a:ext uri="{FF2B5EF4-FFF2-40B4-BE49-F238E27FC236}">
                <a16:creationId xmlns:a16="http://schemas.microsoft.com/office/drawing/2014/main" id="{C2FFC60D-8B19-E949-9A2D-FBA1BA726176}"/>
              </a:ext>
            </a:extLst>
          </p:cNvPr>
          <p:cNvSpPr/>
          <p:nvPr userDrawn="1"/>
        </p:nvSpPr>
        <p:spPr>
          <a:xfrm>
            <a:off x="336069" y="9469174"/>
            <a:ext cx="2039932" cy="15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0">
            <a:extLst>
              <a:ext uri="{FF2B5EF4-FFF2-40B4-BE49-F238E27FC236}">
                <a16:creationId xmlns:a16="http://schemas.microsoft.com/office/drawing/2014/main" id="{91F02020-45A3-7342-A628-6B651D8815F4}"/>
              </a:ext>
            </a:extLst>
          </p:cNvPr>
          <p:cNvSpPr/>
          <p:nvPr userDrawn="1"/>
        </p:nvSpPr>
        <p:spPr>
          <a:xfrm>
            <a:off x="2412451" y="9467606"/>
            <a:ext cx="2033100" cy="15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9">
            <a:extLst>
              <a:ext uri="{FF2B5EF4-FFF2-40B4-BE49-F238E27FC236}">
                <a16:creationId xmlns:a16="http://schemas.microsoft.com/office/drawing/2014/main" id="{3E600B41-82C1-704E-B20B-2EEDFD8BE263}"/>
              </a:ext>
            </a:extLst>
          </p:cNvPr>
          <p:cNvSpPr/>
          <p:nvPr userDrawn="1"/>
        </p:nvSpPr>
        <p:spPr>
          <a:xfrm>
            <a:off x="4482001" y="9467606"/>
            <a:ext cx="2033100" cy="156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04221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32"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EF031D7-DC40-AF4E-A5B4-8F2A62405251}"/>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80A489F-FA0F-F74C-8229-F49752E91D4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70681A8-C354-0044-BD89-05E7F499F2F7}"/>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39A9A52E-53A8-E144-9E4C-A8ECDD0D04CD}" type="datetimeFigureOut">
              <a:rPr lang="it-IT" smtClean="0"/>
              <a:t>19/04/2024</a:t>
            </a:fld>
            <a:endParaRPr lang="it-IT"/>
          </a:p>
        </p:txBody>
      </p:sp>
      <p:sp>
        <p:nvSpPr>
          <p:cNvPr id="5" name="Segnaposto piè di pagina 4">
            <a:extLst>
              <a:ext uri="{FF2B5EF4-FFF2-40B4-BE49-F238E27FC236}">
                <a16:creationId xmlns:a16="http://schemas.microsoft.com/office/drawing/2014/main" id="{199B3805-89B2-5C48-810E-399C567A3CDB}"/>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3078951-C65D-404B-BE88-F3772246DCE9}"/>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4D7955B2-E751-EF4D-B6B7-A59375B254A9}" type="slidenum">
              <a:rPr lang="it-IT" smtClean="0"/>
              <a:t>‹N›</a:t>
            </a:fld>
            <a:endParaRPr lang="it-IT"/>
          </a:p>
        </p:txBody>
      </p:sp>
    </p:spTree>
    <p:extLst>
      <p:ext uri="{BB962C8B-B14F-4D97-AF65-F5344CB8AC3E}">
        <p14:creationId xmlns:p14="http://schemas.microsoft.com/office/powerpoint/2010/main" val="3338196190"/>
      </p:ext>
    </p:extLst>
  </p:cSld>
  <p:clrMap bg1="lt1" tx1="dk1" bg2="lt2" tx2="dk2" accent1="accent1" accent2="accent2" accent3="accent3" accent4="accent4" accent5="accent5" accent6="accent6" hlink="hlink" folHlink="folHlink"/>
  <p:sldLayoutIdLst>
    <p:sldLayoutId id="2147483721" r:id="rId1"/>
    <p:sldLayoutId id="2147483733"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D13691-CC4E-0745-8781-46943704EBF9}"/>
              </a:ext>
            </a:extLst>
          </p:cNvPr>
          <p:cNvSpPr>
            <a:spLocks noGrp="1"/>
          </p:cNvSpPr>
          <p:nvPr>
            <p:ph type="ctrTitle"/>
          </p:nvPr>
        </p:nvSpPr>
        <p:spPr>
          <a:xfrm>
            <a:off x="435894" y="2533338"/>
            <a:ext cx="5992314" cy="1071192"/>
          </a:xfrm>
        </p:spPr>
        <p:txBody>
          <a:bodyPr/>
          <a:lstStyle/>
          <a:p>
            <a:r>
              <a:rPr lang="it-IT" dirty="0"/>
              <a:t>Bilancio sociale</a:t>
            </a:r>
          </a:p>
        </p:txBody>
      </p:sp>
      <p:sp>
        <p:nvSpPr>
          <p:cNvPr id="3" name="Sottotitolo 2">
            <a:extLst>
              <a:ext uri="{FF2B5EF4-FFF2-40B4-BE49-F238E27FC236}">
                <a16:creationId xmlns:a16="http://schemas.microsoft.com/office/drawing/2014/main" id="{B72BBA92-4576-334B-957B-9F52A22EF31E}"/>
              </a:ext>
            </a:extLst>
          </p:cNvPr>
          <p:cNvSpPr>
            <a:spLocks noGrp="1"/>
          </p:cNvSpPr>
          <p:nvPr>
            <p:ph type="subTitle" idx="1"/>
          </p:nvPr>
        </p:nvSpPr>
        <p:spPr/>
        <p:txBody>
          <a:bodyPr>
            <a:normAutofit/>
          </a:bodyPr>
          <a:lstStyle/>
          <a:p>
            <a:r>
              <a:rPr lang="it-IT" sz="2400" dirty="0"/>
              <a:t>Inserire l’anno di riferimento</a:t>
            </a:r>
          </a:p>
        </p:txBody>
      </p:sp>
      <p:sp>
        <p:nvSpPr>
          <p:cNvPr id="5" name="Segnaposto immagine 3">
            <a:extLst>
              <a:ext uri="{FF2B5EF4-FFF2-40B4-BE49-F238E27FC236}">
                <a16:creationId xmlns:a16="http://schemas.microsoft.com/office/drawing/2014/main" id="{A7148E4F-9C39-840F-9F82-B1B86FB63FD4}"/>
              </a:ext>
            </a:extLst>
          </p:cNvPr>
          <p:cNvSpPr>
            <a:spLocks noGrp="1"/>
          </p:cNvSpPr>
          <p:nvPr>
            <p:ph type="pic" sz="quarter" idx="13"/>
          </p:nvPr>
        </p:nvSpPr>
        <p:spPr>
          <a:xfrm>
            <a:off x="4481513" y="1035050"/>
            <a:ext cx="1946275" cy="1377950"/>
          </a:xfrm>
        </p:spPr>
        <p:txBody>
          <a:bodyPr/>
          <a:lstStyle/>
          <a:p>
            <a:r>
              <a:rPr lang="it-IT" dirty="0"/>
              <a:t>Inserire il logo dell’ETS</a:t>
            </a:r>
          </a:p>
        </p:txBody>
      </p:sp>
    </p:spTree>
    <p:extLst>
      <p:ext uri="{BB962C8B-B14F-4D97-AF65-F5344CB8AC3E}">
        <p14:creationId xmlns:p14="http://schemas.microsoft.com/office/powerpoint/2010/main" val="112629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5CB1F-B40D-F445-88A7-619FF2538B88}"/>
              </a:ext>
            </a:extLst>
          </p:cNvPr>
          <p:cNvSpPr>
            <a:spLocks noGrp="1"/>
          </p:cNvSpPr>
          <p:nvPr>
            <p:ph type="title"/>
          </p:nvPr>
        </p:nvSpPr>
        <p:spPr/>
        <p:txBody>
          <a:bodyPr/>
          <a:lstStyle/>
          <a:p>
            <a:r>
              <a:rPr lang="it-IT" dirty="0"/>
              <a:t>Collaborazioni con altri enti</a:t>
            </a:r>
          </a:p>
        </p:txBody>
      </p:sp>
      <p:sp>
        <p:nvSpPr>
          <p:cNvPr id="3" name="Segnaposto contenuto 2">
            <a:extLst>
              <a:ext uri="{FF2B5EF4-FFF2-40B4-BE49-F238E27FC236}">
                <a16:creationId xmlns:a16="http://schemas.microsoft.com/office/drawing/2014/main" id="{327051C6-22FB-334E-8DD7-981B8A938140}"/>
              </a:ext>
            </a:extLst>
          </p:cNvPr>
          <p:cNvSpPr>
            <a:spLocks noGrp="1"/>
          </p:cNvSpPr>
          <p:nvPr>
            <p:ph idx="1"/>
          </p:nvPr>
        </p:nvSpPr>
        <p:spPr/>
        <p:txBody>
          <a:bodyPr/>
          <a:lstStyle/>
          <a:p>
            <a:r>
              <a:rPr lang="it-IT" dirty="0"/>
              <a:t>Elencare i soggetti partner con una breve </a:t>
            </a:r>
            <a:r>
              <a:rPr lang="it-IT" altLang="it-IT" dirty="0"/>
              <a:t>presentazione del soggetto e della natura della relazione</a:t>
            </a:r>
          </a:p>
          <a:p>
            <a:r>
              <a:rPr lang="it-IT" altLang="it-IT" dirty="0"/>
              <a:t>Se possibile inserire i loghi dei soggetti partner</a:t>
            </a:r>
          </a:p>
          <a:p>
            <a:r>
              <a:rPr lang="it-IT" altLang="it-IT" dirty="0"/>
              <a:t>Non si considerano partner i fornitori.</a:t>
            </a:r>
          </a:p>
          <a:p>
            <a:endParaRPr lang="it-IT" dirty="0"/>
          </a:p>
        </p:txBody>
      </p:sp>
    </p:spTree>
    <p:extLst>
      <p:ext uri="{BB962C8B-B14F-4D97-AF65-F5344CB8AC3E}">
        <p14:creationId xmlns:p14="http://schemas.microsoft.com/office/powerpoint/2010/main" val="206026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55E024-1D28-AE4B-B3E3-83D4594349B8}"/>
              </a:ext>
            </a:extLst>
          </p:cNvPr>
          <p:cNvSpPr>
            <a:spLocks noGrp="1"/>
          </p:cNvSpPr>
          <p:nvPr>
            <p:ph type="title"/>
          </p:nvPr>
        </p:nvSpPr>
        <p:spPr/>
        <p:txBody>
          <a:bodyPr/>
          <a:lstStyle/>
          <a:p>
            <a:r>
              <a:rPr lang="it-IT" dirty="0"/>
              <a:t>contesto di riferimento</a:t>
            </a:r>
          </a:p>
        </p:txBody>
      </p:sp>
      <p:sp>
        <p:nvSpPr>
          <p:cNvPr id="3" name="Segnaposto contenuto 2">
            <a:extLst>
              <a:ext uri="{FF2B5EF4-FFF2-40B4-BE49-F238E27FC236}">
                <a16:creationId xmlns:a16="http://schemas.microsoft.com/office/drawing/2014/main" id="{5B844CA0-AA65-E049-8B31-6A9273B0ADEB}"/>
              </a:ext>
            </a:extLst>
          </p:cNvPr>
          <p:cNvSpPr>
            <a:spLocks noGrp="1"/>
          </p:cNvSpPr>
          <p:nvPr>
            <p:ph idx="1"/>
          </p:nvPr>
        </p:nvSpPr>
        <p:spPr/>
        <p:txBody>
          <a:bodyPr/>
          <a:lstStyle/>
          <a:p>
            <a:r>
              <a:rPr lang="it-IT" dirty="0"/>
              <a:t>Inserire una breve descrizione del contesto di riferimento descrivendo le caratteristiche socio economiche del territorio in cui si opera, indicando i principali fenomeni in atto che si ripercuotono, influenzano, guidano le attività dell’ente</a:t>
            </a:r>
          </a:p>
          <a:p>
            <a:r>
              <a:rPr lang="it-IT" dirty="0"/>
              <a:t>Se possibile riportare alcuni dati statistici da fonte istituzionale (es. ISTAT)</a:t>
            </a:r>
          </a:p>
        </p:txBody>
      </p:sp>
    </p:spTree>
    <p:extLst>
      <p:ext uri="{BB962C8B-B14F-4D97-AF65-F5344CB8AC3E}">
        <p14:creationId xmlns:p14="http://schemas.microsoft.com/office/powerpoint/2010/main" val="134417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80D8E7-0E21-6C4C-87A7-79B617375BE5}"/>
              </a:ext>
            </a:extLst>
          </p:cNvPr>
          <p:cNvSpPr>
            <a:spLocks noGrp="1"/>
          </p:cNvSpPr>
          <p:nvPr>
            <p:ph type="title"/>
          </p:nvPr>
        </p:nvSpPr>
        <p:spPr/>
        <p:txBody>
          <a:bodyPr/>
          <a:lstStyle/>
          <a:p>
            <a:r>
              <a:rPr lang="it-IT" dirty="0"/>
              <a:t>Struttura, governo e amministrazione</a:t>
            </a:r>
          </a:p>
        </p:txBody>
      </p:sp>
    </p:spTree>
    <p:extLst>
      <p:ext uri="{BB962C8B-B14F-4D97-AF65-F5344CB8AC3E}">
        <p14:creationId xmlns:p14="http://schemas.microsoft.com/office/powerpoint/2010/main" val="101078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F6C0B-E3B2-D446-8FD8-03536F19B9AA}"/>
              </a:ext>
            </a:extLst>
          </p:cNvPr>
          <p:cNvSpPr>
            <a:spLocks noGrp="1"/>
          </p:cNvSpPr>
          <p:nvPr>
            <p:ph type="title"/>
          </p:nvPr>
        </p:nvSpPr>
        <p:spPr/>
        <p:txBody>
          <a:bodyPr/>
          <a:lstStyle/>
          <a:p>
            <a:r>
              <a:rPr lang="it-IT" dirty="0"/>
              <a:t>soci</a:t>
            </a:r>
          </a:p>
        </p:txBody>
      </p:sp>
      <p:sp>
        <p:nvSpPr>
          <p:cNvPr id="3" name="Segnaposto contenuto 2">
            <a:extLst>
              <a:ext uri="{FF2B5EF4-FFF2-40B4-BE49-F238E27FC236}">
                <a16:creationId xmlns:a16="http://schemas.microsoft.com/office/drawing/2014/main" id="{50CB5F36-0015-CA4B-B326-FFB2B7A1AAC5}"/>
              </a:ext>
            </a:extLst>
          </p:cNvPr>
          <p:cNvSpPr>
            <a:spLocks noGrp="1"/>
          </p:cNvSpPr>
          <p:nvPr>
            <p:ph idx="1"/>
          </p:nvPr>
        </p:nvSpPr>
        <p:spPr/>
        <p:txBody>
          <a:bodyPr/>
          <a:lstStyle/>
          <a:p>
            <a:r>
              <a:rPr lang="it-IT" altLang="it-IT" sz="1200" dirty="0"/>
              <a:t>Descrivere la composizione della compagine sociale, in base a:</a:t>
            </a:r>
          </a:p>
          <a:p>
            <a:pPr lvl="1"/>
            <a:r>
              <a:rPr lang="it-IT" altLang="it-IT" sz="1050" dirty="0"/>
              <a:t>numero di soci, totale e per tipologia </a:t>
            </a:r>
          </a:p>
          <a:p>
            <a:pPr lvl="1"/>
            <a:r>
              <a:rPr lang="it-IT" altLang="it-IT" sz="1050" dirty="0"/>
              <a:t>anzianità associativa, con evidenza delle variazioni nell’anno in oggetto</a:t>
            </a:r>
          </a:p>
          <a:p>
            <a:pPr lvl="1"/>
            <a:r>
              <a:rPr lang="it-IT" altLang="en-US" sz="1050" dirty="0"/>
              <a:t>Territorialità</a:t>
            </a:r>
          </a:p>
          <a:p>
            <a:r>
              <a:rPr lang="it-IT" altLang="en-US" sz="1200" dirty="0"/>
              <a:t>Indicare i criteri e le modalità di ammissione a socio (e le cause di decadenza)</a:t>
            </a:r>
          </a:p>
          <a:p>
            <a:endParaRPr lang="it-IT" dirty="0"/>
          </a:p>
        </p:txBody>
      </p:sp>
    </p:spTree>
    <p:extLst>
      <p:ext uri="{BB962C8B-B14F-4D97-AF65-F5344CB8AC3E}">
        <p14:creationId xmlns:p14="http://schemas.microsoft.com/office/powerpoint/2010/main" val="180768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1C347-E42F-7B47-ADC8-32D11F3AFD87}"/>
              </a:ext>
            </a:extLst>
          </p:cNvPr>
          <p:cNvSpPr>
            <a:spLocks noGrp="1"/>
          </p:cNvSpPr>
          <p:nvPr>
            <p:ph type="title"/>
          </p:nvPr>
        </p:nvSpPr>
        <p:spPr/>
        <p:txBody>
          <a:bodyPr/>
          <a:lstStyle/>
          <a:p>
            <a:r>
              <a:rPr lang="it-IT" dirty="0"/>
              <a:t>organi sociali</a:t>
            </a:r>
          </a:p>
        </p:txBody>
      </p:sp>
      <p:sp>
        <p:nvSpPr>
          <p:cNvPr id="3" name="Segnaposto contenuto 2">
            <a:extLst>
              <a:ext uri="{FF2B5EF4-FFF2-40B4-BE49-F238E27FC236}">
                <a16:creationId xmlns:a16="http://schemas.microsoft.com/office/drawing/2014/main" id="{8E6F96C8-11DC-F542-87B0-BFA60C65EE83}"/>
              </a:ext>
            </a:extLst>
          </p:cNvPr>
          <p:cNvSpPr>
            <a:spLocks noGrp="1"/>
          </p:cNvSpPr>
          <p:nvPr>
            <p:ph idx="1"/>
          </p:nvPr>
        </p:nvSpPr>
        <p:spPr/>
        <p:txBody>
          <a:bodyPr/>
          <a:lstStyle/>
          <a:p>
            <a:r>
              <a:rPr lang="it-IT" dirty="0"/>
              <a:t>Inquadrare i diversi organi sociali indicando:</a:t>
            </a:r>
          </a:p>
          <a:p>
            <a:pPr marL="528750" lvl="1" indent="-285750" defTabSz="1007943">
              <a:spcBef>
                <a:spcPts val="1102"/>
              </a:spcBef>
              <a:spcAft>
                <a:spcPts val="0"/>
              </a:spcAft>
              <a:buFont typeface="Arial" panose="020B0604020202020204" pitchFamily="34" charset="0"/>
              <a:buChar char="•"/>
              <a:defRPr/>
            </a:pPr>
            <a:r>
              <a:rPr lang="it-IT" dirty="0"/>
              <a:t>Funzioni, compiti, responsabilità</a:t>
            </a:r>
          </a:p>
          <a:p>
            <a:pPr marL="528750" lvl="1" indent="-285750" defTabSz="1007943">
              <a:spcBef>
                <a:spcPts val="1102"/>
              </a:spcBef>
              <a:spcAft>
                <a:spcPts val="0"/>
              </a:spcAft>
              <a:buFont typeface="Arial" panose="020B0604020202020204" pitchFamily="34" charset="0"/>
              <a:buChar char="•"/>
              <a:defRPr/>
            </a:pPr>
            <a:r>
              <a:rPr lang="it-IT" dirty="0"/>
              <a:t>Composizione</a:t>
            </a:r>
          </a:p>
          <a:p>
            <a:pPr marL="528750" lvl="1" indent="-285750" defTabSz="1007943">
              <a:spcBef>
                <a:spcPts val="1102"/>
              </a:spcBef>
              <a:spcAft>
                <a:spcPts val="0"/>
              </a:spcAft>
              <a:buFont typeface="Arial" panose="020B0604020202020204" pitchFamily="34" charset="0"/>
              <a:buChar char="•"/>
              <a:defRPr/>
            </a:pPr>
            <a:r>
              <a:rPr lang="it-IT" dirty="0"/>
              <a:t>Durata del mandato dell’organo </a:t>
            </a:r>
          </a:p>
          <a:p>
            <a:pPr marL="528750" lvl="1" indent="-285750" defTabSz="1007943">
              <a:spcBef>
                <a:spcPts val="1102"/>
              </a:spcBef>
              <a:spcAft>
                <a:spcPts val="0"/>
              </a:spcAft>
              <a:buFont typeface="Arial" panose="020B0604020202020204" pitchFamily="34" charset="0"/>
              <a:buChar char="•"/>
              <a:defRPr/>
            </a:pPr>
            <a:r>
              <a:rPr lang="it-IT" dirty="0"/>
              <a:t>Incontri durante l’anno, con dati sulla durata e sulla partecipazione</a:t>
            </a:r>
          </a:p>
          <a:p>
            <a:pPr marL="528750" lvl="1" indent="-285750" defTabSz="1007943">
              <a:spcBef>
                <a:spcPts val="1102"/>
              </a:spcBef>
              <a:spcAft>
                <a:spcPts val="0"/>
              </a:spcAft>
              <a:buFont typeface="Arial" panose="020B0604020202020204" pitchFamily="34" charset="0"/>
              <a:buChar char="•"/>
              <a:defRPr/>
            </a:pPr>
            <a:r>
              <a:rPr lang="it-IT" dirty="0"/>
              <a:t>Eventuali deliberazioni significative o straordinarie</a:t>
            </a:r>
          </a:p>
        </p:txBody>
      </p:sp>
    </p:spTree>
    <p:extLst>
      <p:ext uri="{BB962C8B-B14F-4D97-AF65-F5344CB8AC3E}">
        <p14:creationId xmlns:p14="http://schemas.microsoft.com/office/powerpoint/2010/main" val="3941162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5BEF41-0E51-7840-B385-58E965391CAE}"/>
              </a:ext>
            </a:extLst>
          </p:cNvPr>
          <p:cNvSpPr>
            <a:spLocks noGrp="1"/>
          </p:cNvSpPr>
          <p:nvPr>
            <p:ph type="title"/>
          </p:nvPr>
        </p:nvSpPr>
        <p:spPr/>
        <p:txBody>
          <a:bodyPr/>
          <a:lstStyle/>
          <a:p>
            <a:r>
              <a:rPr lang="it-IT" dirty="0"/>
              <a:t>Mappa degli stakeholder</a:t>
            </a:r>
          </a:p>
        </p:txBody>
      </p:sp>
      <p:sp>
        <p:nvSpPr>
          <p:cNvPr id="3" name="Segnaposto contenuto 2">
            <a:extLst>
              <a:ext uri="{FF2B5EF4-FFF2-40B4-BE49-F238E27FC236}">
                <a16:creationId xmlns:a16="http://schemas.microsoft.com/office/drawing/2014/main" id="{583645EA-1864-604A-9862-D3231A83D5E7}"/>
              </a:ext>
            </a:extLst>
          </p:cNvPr>
          <p:cNvSpPr>
            <a:spLocks noGrp="1"/>
          </p:cNvSpPr>
          <p:nvPr>
            <p:ph idx="1"/>
          </p:nvPr>
        </p:nvSpPr>
        <p:spPr/>
        <p:txBody>
          <a:bodyPr/>
          <a:lstStyle/>
          <a:p>
            <a:r>
              <a:rPr lang="it-IT" dirty="0"/>
              <a:t>Inserire una rappresentazione grafica dei principali stakeholder interni ed esterni dell’ente</a:t>
            </a:r>
          </a:p>
          <a:p>
            <a:r>
              <a:rPr lang="it-IT" dirty="0"/>
              <a:t>Aggiungere eventualmente una breve descrizione della relazione e delle modalità di coinvolgimento nell’ente</a:t>
            </a:r>
          </a:p>
        </p:txBody>
      </p:sp>
    </p:spTree>
    <p:extLst>
      <p:ext uri="{BB962C8B-B14F-4D97-AF65-F5344CB8AC3E}">
        <p14:creationId xmlns:p14="http://schemas.microsoft.com/office/powerpoint/2010/main" val="3081895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2C7BC4-BEE4-7240-B677-85C47A320085}"/>
              </a:ext>
            </a:extLst>
          </p:cNvPr>
          <p:cNvSpPr>
            <a:spLocks noGrp="1"/>
          </p:cNvSpPr>
          <p:nvPr>
            <p:ph type="title"/>
          </p:nvPr>
        </p:nvSpPr>
        <p:spPr/>
        <p:txBody>
          <a:bodyPr/>
          <a:lstStyle/>
          <a:p>
            <a:r>
              <a:rPr lang="it-IT" dirty="0"/>
              <a:t>persone che operano per l’ente</a:t>
            </a:r>
          </a:p>
        </p:txBody>
      </p:sp>
    </p:spTree>
    <p:extLst>
      <p:ext uri="{BB962C8B-B14F-4D97-AF65-F5344CB8AC3E}">
        <p14:creationId xmlns:p14="http://schemas.microsoft.com/office/powerpoint/2010/main" val="322851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AABB3-D431-BD41-8391-FDD82E1D18BB}"/>
              </a:ext>
            </a:extLst>
          </p:cNvPr>
          <p:cNvSpPr>
            <a:spLocks noGrp="1"/>
          </p:cNvSpPr>
          <p:nvPr>
            <p:ph type="title"/>
          </p:nvPr>
        </p:nvSpPr>
        <p:spPr/>
        <p:txBody>
          <a:bodyPr/>
          <a:lstStyle/>
          <a:p>
            <a:r>
              <a:rPr lang="it-IT" dirty="0"/>
              <a:t>struttura organizzativa</a:t>
            </a:r>
          </a:p>
        </p:txBody>
      </p:sp>
      <p:sp>
        <p:nvSpPr>
          <p:cNvPr id="3" name="Segnaposto contenuto 2">
            <a:extLst>
              <a:ext uri="{FF2B5EF4-FFF2-40B4-BE49-F238E27FC236}">
                <a16:creationId xmlns:a16="http://schemas.microsoft.com/office/drawing/2014/main" id="{C640A8C1-C26B-2049-8E4E-DE8256C9B635}"/>
              </a:ext>
            </a:extLst>
          </p:cNvPr>
          <p:cNvSpPr>
            <a:spLocks noGrp="1"/>
          </p:cNvSpPr>
          <p:nvPr>
            <p:ph idx="1"/>
          </p:nvPr>
        </p:nvSpPr>
        <p:spPr/>
        <p:txBody>
          <a:bodyPr/>
          <a:lstStyle/>
          <a:p>
            <a:r>
              <a:rPr lang="it-IT" dirty="0"/>
              <a:t>Descrivere la struttura organizzativa dell’ente: tramite:</a:t>
            </a:r>
          </a:p>
          <a:p>
            <a:pPr lvl="1"/>
            <a:r>
              <a:rPr lang="it-IT" dirty="0"/>
              <a:t>Ruoli e funzioni, caratteristiche del personale retribuito </a:t>
            </a:r>
          </a:p>
          <a:p>
            <a:pPr lvl="1"/>
            <a:r>
              <a:rPr lang="it-IT" dirty="0"/>
              <a:t>Rapporti tra la governance e la struttura tecnico-organizzativa</a:t>
            </a:r>
          </a:p>
          <a:p>
            <a:pPr lvl="1"/>
            <a:r>
              <a:rPr lang="it-IT" dirty="0"/>
              <a:t>Informazioni sulla remunerazione del lavoro dipendente</a:t>
            </a:r>
          </a:p>
          <a:p>
            <a:pPr lvl="1"/>
            <a:r>
              <a:rPr lang="it-IT" dirty="0"/>
              <a:t>Informazioni sulla formazione interna svolta nell’anno</a:t>
            </a:r>
          </a:p>
          <a:p>
            <a:r>
              <a:rPr lang="it-IT" dirty="0"/>
              <a:t>Inserire un eventuale rappresentazione grafica dell’organigramma</a:t>
            </a:r>
          </a:p>
        </p:txBody>
      </p:sp>
    </p:spTree>
    <p:extLst>
      <p:ext uri="{BB962C8B-B14F-4D97-AF65-F5344CB8AC3E}">
        <p14:creationId xmlns:p14="http://schemas.microsoft.com/office/powerpoint/2010/main" val="798591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4B2119-2844-E647-8FD9-87ED617EDF7B}"/>
              </a:ext>
            </a:extLst>
          </p:cNvPr>
          <p:cNvSpPr>
            <a:spLocks noGrp="1"/>
          </p:cNvSpPr>
          <p:nvPr>
            <p:ph type="title"/>
          </p:nvPr>
        </p:nvSpPr>
        <p:spPr/>
        <p:txBody>
          <a:bodyPr/>
          <a:lstStyle/>
          <a:p>
            <a:r>
              <a:rPr lang="it-IT" dirty="0"/>
              <a:t>I volontari </a:t>
            </a:r>
            <a:br>
              <a:rPr lang="it-IT" dirty="0"/>
            </a:br>
            <a:r>
              <a:rPr lang="it-IT" dirty="0"/>
              <a:t>e le altre forme di impegno sociale</a:t>
            </a:r>
          </a:p>
        </p:txBody>
      </p:sp>
      <p:sp>
        <p:nvSpPr>
          <p:cNvPr id="3" name="Segnaposto contenuto 2">
            <a:extLst>
              <a:ext uri="{FF2B5EF4-FFF2-40B4-BE49-F238E27FC236}">
                <a16:creationId xmlns:a16="http://schemas.microsoft.com/office/drawing/2014/main" id="{EFF454D7-4193-1E43-9E4F-A53C807DCBBC}"/>
              </a:ext>
            </a:extLst>
          </p:cNvPr>
          <p:cNvSpPr>
            <a:spLocks noGrp="1"/>
          </p:cNvSpPr>
          <p:nvPr>
            <p:ph idx="1"/>
          </p:nvPr>
        </p:nvSpPr>
        <p:spPr/>
        <p:txBody>
          <a:bodyPr/>
          <a:lstStyle/>
          <a:p>
            <a:r>
              <a:rPr lang="it-IT" dirty="0"/>
              <a:t>Indicare:</a:t>
            </a:r>
          </a:p>
          <a:p>
            <a:pPr lvl="1"/>
            <a:r>
              <a:rPr lang="it-IT" dirty="0"/>
              <a:t>Entità e caratteristiche dei volontari</a:t>
            </a:r>
          </a:p>
          <a:p>
            <a:pPr lvl="1"/>
            <a:r>
              <a:rPr lang="it-IT" dirty="0"/>
              <a:t>Entità e caratteristiche dei volontari del Servizio Civile Universale</a:t>
            </a:r>
          </a:p>
          <a:p>
            <a:pPr lvl="1"/>
            <a:r>
              <a:rPr lang="it-IT" dirty="0"/>
              <a:t>Entità e caratteristiche delle persone delle altre forme di impegno sociale</a:t>
            </a:r>
          </a:p>
          <a:p>
            <a:pPr lvl="1"/>
            <a:r>
              <a:rPr lang="it-IT" dirty="0"/>
              <a:t>Principali attività in cui sono coinvolti</a:t>
            </a:r>
          </a:p>
          <a:p>
            <a:pPr lvl="1"/>
            <a:r>
              <a:rPr lang="it-IT" dirty="0"/>
              <a:t>Impegno nell’anno</a:t>
            </a:r>
          </a:p>
          <a:p>
            <a:pPr lvl="1"/>
            <a:r>
              <a:rPr lang="it-IT" dirty="0"/>
              <a:t>Eventuale forme di rimborso</a:t>
            </a:r>
          </a:p>
        </p:txBody>
      </p:sp>
    </p:spTree>
    <p:extLst>
      <p:ext uri="{BB962C8B-B14F-4D97-AF65-F5344CB8AC3E}">
        <p14:creationId xmlns:p14="http://schemas.microsoft.com/office/powerpoint/2010/main" val="3706344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D2C020-7A71-F246-97AF-B99FE376B206}"/>
              </a:ext>
            </a:extLst>
          </p:cNvPr>
          <p:cNvSpPr>
            <a:spLocks noGrp="1"/>
          </p:cNvSpPr>
          <p:nvPr>
            <p:ph type="title"/>
          </p:nvPr>
        </p:nvSpPr>
        <p:spPr/>
        <p:txBody>
          <a:bodyPr/>
          <a:lstStyle/>
          <a:p>
            <a:r>
              <a:rPr lang="it-IT" dirty="0"/>
              <a:t>Obiettivi e attività</a:t>
            </a:r>
          </a:p>
        </p:txBody>
      </p:sp>
      <p:sp>
        <p:nvSpPr>
          <p:cNvPr id="3" name="Segnaposto testo 2">
            <a:extLst>
              <a:ext uri="{FF2B5EF4-FFF2-40B4-BE49-F238E27FC236}">
                <a16:creationId xmlns:a16="http://schemas.microsoft.com/office/drawing/2014/main" id="{1F02873A-709C-D241-A9A2-65F1FCD476EA}"/>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303438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787CDB1-EC9E-44F6-29D1-61B7DC4283E9}"/>
              </a:ext>
            </a:extLst>
          </p:cNvPr>
          <p:cNvSpPr>
            <a:spLocks noGrp="1"/>
          </p:cNvSpPr>
          <p:nvPr>
            <p:ph idx="1"/>
          </p:nvPr>
        </p:nvSpPr>
        <p:spPr>
          <a:xfrm>
            <a:off x="2304288" y="555905"/>
            <a:ext cx="4123920" cy="7403871"/>
          </a:xfrm>
        </p:spPr>
        <p:txBody>
          <a:bodyPr>
            <a:normAutofit fontScale="85000" lnSpcReduction="20000"/>
          </a:bodyPr>
          <a:lstStyle/>
          <a:p>
            <a:pPr marL="0" indent="0">
              <a:buNone/>
            </a:pPr>
            <a:r>
              <a:rPr lang="it-IT" i="1" dirty="0"/>
              <a:t>«La redazione e pubblicazione del bilancio sociale, nei casi in cui l'ente del Terzo settore non vi sia tenuto per esplicita disposizione di legge, può rappresentare anche il soddisfacimento di un impegno assunto direttamente dall'ente nei confronti dei propri stakeholders, o lo strumento attraverso il quale l'ente stesso ha modo di rendere visibili i risultati raggiunti nel corso del tempo, aumentando il numero di terzi potenzialmente interessati ad associarsi o sostenerlo finanziariamente. </a:t>
            </a:r>
          </a:p>
          <a:p>
            <a:pPr marL="0" indent="0">
              <a:buNone/>
            </a:pPr>
            <a:r>
              <a:rPr lang="it-IT" i="1" dirty="0"/>
              <a:t>Nulla vieta quindi che quanti non siano tenuti per legge decidano comunque di redigere e pubblicare, ad es. sul proprio sito istituzionale, il bilancio sociale.</a:t>
            </a:r>
          </a:p>
          <a:p>
            <a:pPr marL="0" indent="0">
              <a:buNone/>
            </a:pPr>
            <a:r>
              <a:rPr lang="it-IT" i="1" dirty="0"/>
              <a:t>Naturalmente in questo caso, il documento non dovrà necessariamente essere predisposto in conformità con le presenti linee guida e con la disciplina contenuta nelle disposizioni rinvenibili nei decreti legislativi sopra citati, pur invitando alla loro applicazione. Ovviamente, solo i documenti conformi alle presenti linee guida potranno fregiarsi della dicitura «Bilancio sociale predisposto ai sensi dell'art. 14 del decreto legislativo n. 117/2017</a:t>
            </a:r>
            <a:r>
              <a:rPr lang="it-IT" dirty="0"/>
              <a:t>». </a:t>
            </a:r>
          </a:p>
          <a:p>
            <a:pPr marL="0" indent="0">
              <a:buNone/>
            </a:pPr>
            <a:r>
              <a:rPr lang="it-IT" i="1" dirty="0"/>
              <a:t>[…] Gli enti di Terzo settore che volontariamente scelgono di redigere il bilancio sociale devono comunque fare riferimento al predetto schema ai fini di una rappresentazione attendibile ed esaustiva delle informazioni. Per questi ultimi è consentita una esposizione ridotta in relazione alle specificità proprie dell'ente ma che sia comunque in grado di rispondere alle finalità informative del bilancio sociale quale strumento di rendicontazione delle responsabilità, dei comportamenti e dei risultati sociali, ambientali ed economici delle attività svolte dall'organizzazione.</a:t>
            </a:r>
          </a:p>
          <a:p>
            <a:pPr marL="0" indent="0">
              <a:buNone/>
            </a:pPr>
            <a:r>
              <a:rPr lang="it-IT" dirty="0"/>
              <a:t>(</a:t>
            </a:r>
            <a:r>
              <a:rPr lang="it-IT" sz="1200" dirty="0"/>
              <a:t>Ministero Del Lavoro E Delle Politiche Sociali Decreto </a:t>
            </a:r>
            <a:r>
              <a:rPr lang="it-IT" dirty="0"/>
              <a:t>4 luglio 2019 Adozione delle Linee guida per la redazione del bilancio sociale degli enti del Terzo settore.).</a:t>
            </a:r>
          </a:p>
          <a:p>
            <a:pPr marL="0" indent="0">
              <a:buNone/>
            </a:pPr>
            <a:endParaRPr lang="it-IT" dirty="0"/>
          </a:p>
          <a:p>
            <a:pPr marL="0" indent="0">
              <a:buNone/>
            </a:pPr>
            <a:r>
              <a:rPr lang="it-IT" b="1" dirty="0"/>
              <a:t>NOTE ALL’USO DEL PRESENTE FORMAT</a:t>
            </a:r>
          </a:p>
          <a:p>
            <a:pPr marL="0" indent="0">
              <a:buNone/>
            </a:pPr>
            <a:r>
              <a:rPr lang="it-IT" b="1" dirty="0"/>
              <a:t>Il presente format è stato realizzato da CESV Messina ETS.</a:t>
            </a:r>
          </a:p>
          <a:p>
            <a:pPr marL="0" indent="0">
              <a:buNone/>
            </a:pPr>
            <a:r>
              <a:rPr lang="it-IT" b="1" dirty="0"/>
              <a:t>Vuole essere uno strumento di supporto per quegli enti, che seppur non vi siano tenuti per legge, intendono redigere in maniera volontaria il bilancio sociale, attraverso una esposizione ridotta in relazione alle specificità proprie dell’ente, ma che possa essere in grado di rispondere alle finalità informative del bilancio sociale.</a:t>
            </a:r>
          </a:p>
          <a:p>
            <a:pPr marL="0" indent="0">
              <a:buNone/>
            </a:pPr>
            <a:r>
              <a:rPr lang="it-IT" b="1" dirty="0"/>
              <a:t>Cesv Messina autorizza l’uso del format, che dovrà contenere in maniera visibile, la dicitura  </a:t>
            </a:r>
            <a:br>
              <a:rPr lang="it-IT" b="1" dirty="0"/>
            </a:br>
            <a:r>
              <a:rPr lang="it-IT" b="1" dirty="0"/>
              <a:t>«Il presente documento è stato redatto sulla base del format di bilancio sociale volontario, predisposto da Cesv Messina». </a:t>
            </a:r>
          </a:p>
          <a:p>
            <a:pPr marL="0" indent="0">
              <a:buNone/>
            </a:pPr>
            <a:endParaRPr lang="it-IT" b="1" dirty="0"/>
          </a:p>
          <a:p>
            <a:pPr marL="0" indent="0" algn="r">
              <a:buNone/>
            </a:pPr>
            <a:r>
              <a:rPr lang="it-IT" sz="1200" b="1" dirty="0"/>
              <a:t>Ricordati di eliminare questa pagina!</a:t>
            </a:r>
          </a:p>
        </p:txBody>
      </p:sp>
      <p:pic>
        <p:nvPicPr>
          <p:cNvPr id="5" name="Immagine 4" descr="Immagine che contiene Elementi grafici, Carattere, grafica, logo&#10;&#10;Descrizione generata automaticamente">
            <a:extLst>
              <a:ext uri="{FF2B5EF4-FFF2-40B4-BE49-F238E27FC236}">
                <a16:creationId xmlns:a16="http://schemas.microsoft.com/office/drawing/2014/main" id="{91CBCA67-302F-2E29-4B1E-133A3F88A9C0}"/>
              </a:ext>
            </a:extLst>
          </p:cNvPr>
          <p:cNvPicPr>
            <a:picLocks noChangeAspect="1"/>
          </p:cNvPicPr>
          <p:nvPr/>
        </p:nvPicPr>
        <p:blipFill>
          <a:blip r:embed="rId3"/>
          <a:stretch>
            <a:fillRect/>
          </a:stretch>
        </p:blipFill>
        <p:spPr>
          <a:xfrm>
            <a:off x="4452730" y="8036051"/>
            <a:ext cx="1882673" cy="1115859"/>
          </a:xfrm>
          <a:prstGeom prst="rect">
            <a:avLst/>
          </a:prstGeom>
        </p:spPr>
      </p:pic>
    </p:spTree>
    <p:extLst>
      <p:ext uri="{BB962C8B-B14F-4D97-AF65-F5344CB8AC3E}">
        <p14:creationId xmlns:p14="http://schemas.microsoft.com/office/powerpoint/2010/main" val="986021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A3CB35-1D92-D741-B32A-2D6D230DC74E}"/>
              </a:ext>
            </a:extLst>
          </p:cNvPr>
          <p:cNvSpPr>
            <a:spLocks noGrp="1"/>
          </p:cNvSpPr>
          <p:nvPr>
            <p:ph type="title"/>
          </p:nvPr>
        </p:nvSpPr>
        <p:spPr/>
        <p:txBody>
          <a:bodyPr/>
          <a:lstStyle/>
          <a:p>
            <a:r>
              <a:rPr lang="it-IT" dirty="0"/>
              <a:t>linee di azione</a:t>
            </a:r>
          </a:p>
        </p:txBody>
      </p:sp>
      <p:sp>
        <p:nvSpPr>
          <p:cNvPr id="5" name="Segnaposto contenuto 4">
            <a:extLst>
              <a:ext uri="{FF2B5EF4-FFF2-40B4-BE49-F238E27FC236}">
                <a16:creationId xmlns:a16="http://schemas.microsoft.com/office/drawing/2014/main" id="{2D5677D8-C870-C341-8DAF-4DD03EFA3125}"/>
              </a:ext>
            </a:extLst>
          </p:cNvPr>
          <p:cNvSpPr>
            <a:spLocks noGrp="1"/>
          </p:cNvSpPr>
          <p:nvPr>
            <p:ph idx="1"/>
          </p:nvPr>
        </p:nvSpPr>
        <p:spPr/>
        <p:txBody>
          <a:bodyPr/>
          <a:lstStyle/>
          <a:p>
            <a:r>
              <a:rPr lang="it-IT" dirty="0"/>
              <a:t>Descrivere gli obiettivi previsti nella programmazione delle attività dell’anno, in linea con la mission dell’ente</a:t>
            </a:r>
          </a:p>
          <a:p>
            <a:r>
              <a:rPr lang="it-IT" dirty="0"/>
              <a:t>Indicare eventuali cambiamenti della programmazione in corso di anno, e relative cause</a:t>
            </a:r>
          </a:p>
          <a:p>
            <a:r>
              <a:rPr lang="it-IT" dirty="0"/>
              <a:t>Illustrare le linee di azione delle diverse aree operative</a:t>
            </a:r>
          </a:p>
        </p:txBody>
      </p:sp>
    </p:spTree>
    <p:extLst>
      <p:ext uri="{BB962C8B-B14F-4D97-AF65-F5344CB8AC3E}">
        <p14:creationId xmlns:p14="http://schemas.microsoft.com/office/powerpoint/2010/main" val="48921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E2041C-32C0-D54B-B2FF-4C6B083DB731}"/>
              </a:ext>
            </a:extLst>
          </p:cNvPr>
          <p:cNvSpPr>
            <a:spLocks noGrp="1"/>
          </p:cNvSpPr>
          <p:nvPr>
            <p:ph type="title"/>
          </p:nvPr>
        </p:nvSpPr>
        <p:spPr/>
        <p:txBody>
          <a:bodyPr/>
          <a:lstStyle/>
          <a:p>
            <a:r>
              <a:rPr lang="it-IT" dirty="0"/>
              <a:t>Attività e risultati</a:t>
            </a:r>
          </a:p>
        </p:txBody>
      </p:sp>
      <p:sp>
        <p:nvSpPr>
          <p:cNvPr id="3" name="Segnaposto contenuto 2">
            <a:extLst>
              <a:ext uri="{FF2B5EF4-FFF2-40B4-BE49-F238E27FC236}">
                <a16:creationId xmlns:a16="http://schemas.microsoft.com/office/drawing/2014/main" id="{E306AEF2-CA61-FC4A-AC45-83EB071B32E0}"/>
              </a:ext>
            </a:extLst>
          </p:cNvPr>
          <p:cNvSpPr>
            <a:spLocks noGrp="1"/>
          </p:cNvSpPr>
          <p:nvPr>
            <p:ph idx="1"/>
          </p:nvPr>
        </p:nvSpPr>
        <p:spPr/>
        <p:txBody>
          <a:bodyPr/>
          <a:lstStyle/>
          <a:p>
            <a:r>
              <a:rPr lang="it-IT" dirty="0"/>
              <a:t>Descrivere le attività svolte nell’anno e dei principali risultati conseguiti</a:t>
            </a:r>
          </a:p>
          <a:p>
            <a:r>
              <a:rPr lang="it-IT" dirty="0"/>
              <a:t>Inserire immagini</a:t>
            </a:r>
          </a:p>
          <a:p>
            <a:r>
              <a:rPr lang="it-IT" dirty="0"/>
              <a:t>Inserire dati di dettaglio sugli utenti beneficiari</a:t>
            </a:r>
          </a:p>
        </p:txBody>
      </p:sp>
    </p:spTree>
    <p:extLst>
      <p:ext uri="{BB962C8B-B14F-4D97-AF65-F5344CB8AC3E}">
        <p14:creationId xmlns:p14="http://schemas.microsoft.com/office/powerpoint/2010/main" val="1694856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3AA144-D1A3-6945-957C-1B2675F1929D}"/>
              </a:ext>
            </a:extLst>
          </p:cNvPr>
          <p:cNvSpPr>
            <a:spLocks noGrp="1"/>
          </p:cNvSpPr>
          <p:nvPr>
            <p:ph type="title"/>
          </p:nvPr>
        </p:nvSpPr>
        <p:spPr/>
        <p:txBody>
          <a:bodyPr/>
          <a:lstStyle/>
          <a:p>
            <a:r>
              <a:rPr lang="it-IT" dirty="0"/>
              <a:t>Situazione economico-finanziaria</a:t>
            </a:r>
          </a:p>
        </p:txBody>
      </p:sp>
    </p:spTree>
    <p:extLst>
      <p:ext uri="{BB962C8B-B14F-4D97-AF65-F5344CB8AC3E}">
        <p14:creationId xmlns:p14="http://schemas.microsoft.com/office/powerpoint/2010/main" val="3927979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BBAB80-1E0A-EA49-8B83-532FB9A53097}"/>
              </a:ext>
            </a:extLst>
          </p:cNvPr>
          <p:cNvSpPr>
            <a:spLocks noGrp="1"/>
          </p:cNvSpPr>
          <p:nvPr>
            <p:ph type="title"/>
          </p:nvPr>
        </p:nvSpPr>
        <p:spPr/>
        <p:txBody>
          <a:bodyPr/>
          <a:lstStyle/>
          <a:p>
            <a:r>
              <a:rPr lang="it-IT" dirty="0"/>
              <a:t>Situazione economico-finanziaria </a:t>
            </a:r>
          </a:p>
        </p:txBody>
      </p:sp>
      <p:sp>
        <p:nvSpPr>
          <p:cNvPr id="3" name="Segnaposto contenuto 2">
            <a:extLst>
              <a:ext uri="{FF2B5EF4-FFF2-40B4-BE49-F238E27FC236}">
                <a16:creationId xmlns:a16="http://schemas.microsoft.com/office/drawing/2014/main" id="{0E0D3EDE-6B7D-514F-BDAD-45DB2FDB0F24}"/>
              </a:ext>
            </a:extLst>
          </p:cNvPr>
          <p:cNvSpPr>
            <a:spLocks noGrp="1"/>
          </p:cNvSpPr>
          <p:nvPr>
            <p:ph idx="1"/>
          </p:nvPr>
        </p:nvSpPr>
        <p:spPr/>
        <p:txBody>
          <a:bodyPr/>
          <a:lstStyle/>
          <a:p>
            <a:pPr marL="304800" lvl="1" indent="-165100"/>
            <a:r>
              <a:rPr lang="it-IT" dirty="0"/>
              <a:t>Indicare la provenienza delle risorse economiche, con separata indicazione dei contributi pubblici e privati</a:t>
            </a:r>
          </a:p>
          <a:p>
            <a:pPr marL="304800" lvl="1" indent="-165100"/>
            <a:r>
              <a:rPr lang="it-IT" dirty="0"/>
              <a:t>Fornire informazione sull’attività di raccolta fondi: finalità, strumenti utilizzati per fornire informazioni al pubblico sulle risorse raccolte e sulla destinazione delle stesse</a:t>
            </a:r>
          </a:p>
          <a:p>
            <a:pPr marL="0" indent="0">
              <a:buNone/>
            </a:pPr>
            <a:endParaRPr lang="it-IT" dirty="0"/>
          </a:p>
        </p:txBody>
      </p:sp>
    </p:spTree>
    <p:extLst>
      <p:ext uri="{BB962C8B-B14F-4D97-AF65-F5344CB8AC3E}">
        <p14:creationId xmlns:p14="http://schemas.microsoft.com/office/powerpoint/2010/main" val="87883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6FFEE9D8-46A6-EE43-A954-BA36AC320C34}"/>
              </a:ext>
            </a:extLst>
          </p:cNvPr>
          <p:cNvSpPr>
            <a:spLocks noGrp="1"/>
          </p:cNvSpPr>
          <p:nvPr>
            <p:ph idx="1"/>
          </p:nvPr>
        </p:nvSpPr>
        <p:spPr/>
        <p:txBody>
          <a:bodyPr/>
          <a:lstStyle/>
          <a:p>
            <a:pPr marL="0" indent="0">
              <a:buNone/>
            </a:pPr>
            <a:r>
              <a:rPr lang="it-IT" i="1" dirty="0"/>
              <a:t>LETTERA DEL PRESIDENTE</a:t>
            </a:r>
          </a:p>
        </p:txBody>
      </p:sp>
      <p:sp>
        <p:nvSpPr>
          <p:cNvPr id="2" name="Titolo 1">
            <a:extLst>
              <a:ext uri="{FF2B5EF4-FFF2-40B4-BE49-F238E27FC236}">
                <a16:creationId xmlns:a16="http://schemas.microsoft.com/office/drawing/2014/main" id="{145080E2-E5F0-324A-90D3-D78256D06AFE}"/>
              </a:ext>
            </a:extLst>
          </p:cNvPr>
          <p:cNvSpPr>
            <a:spLocks noGrp="1"/>
          </p:cNvSpPr>
          <p:nvPr>
            <p:ph type="title" idx="4294967295"/>
          </p:nvPr>
        </p:nvSpPr>
        <p:spPr>
          <a:xfrm>
            <a:off x="866775" y="333375"/>
            <a:ext cx="5991225" cy="865188"/>
          </a:xfrm>
        </p:spPr>
        <p:txBody>
          <a:bodyPr/>
          <a:lstStyle/>
          <a:p>
            <a:r>
              <a:rPr lang="it-IT" dirty="0"/>
              <a:t>(lettera del presidente)</a:t>
            </a:r>
          </a:p>
        </p:txBody>
      </p:sp>
    </p:spTree>
    <p:extLst>
      <p:ext uri="{BB962C8B-B14F-4D97-AF65-F5344CB8AC3E}">
        <p14:creationId xmlns:p14="http://schemas.microsoft.com/office/powerpoint/2010/main" val="241998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6BBA2C74-00C9-B047-B4F1-102FA831F11A}"/>
              </a:ext>
            </a:extLst>
          </p:cNvPr>
          <p:cNvSpPr>
            <a:spLocks noGrp="1"/>
          </p:cNvSpPr>
          <p:nvPr>
            <p:ph type="ctrTitle"/>
          </p:nvPr>
        </p:nvSpPr>
        <p:spPr/>
        <p:txBody>
          <a:bodyPr/>
          <a:lstStyle/>
          <a:p>
            <a:r>
              <a:rPr lang="it-IT" dirty="0"/>
              <a:t>indice</a:t>
            </a:r>
          </a:p>
        </p:txBody>
      </p:sp>
      <p:sp>
        <p:nvSpPr>
          <p:cNvPr id="2" name="Segnaposto contenuto 1">
            <a:extLst>
              <a:ext uri="{FF2B5EF4-FFF2-40B4-BE49-F238E27FC236}">
                <a16:creationId xmlns:a16="http://schemas.microsoft.com/office/drawing/2014/main" id="{CE7AA54E-4566-0041-9D9A-7B38E3DD3850}"/>
              </a:ext>
            </a:extLst>
          </p:cNvPr>
          <p:cNvSpPr>
            <a:spLocks noGrp="1"/>
          </p:cNvSpPr>
          <p:nvPr>
            <p:ph type="subTitle" idx="1"/>
          </p:nvPr>
        </p:nvSpPr>
        <p:spPr>
          <a:xfrm>
            <a:off x="432843" y="4526656"/>
            <a:ext cx="5992314" cy="4591943"/>
          </a:xfrm>
        </p:spPr>
        <p:txBody>
          <a:bodyPr>
            <a:normAutofit/>
          </a:bodyPr>
          <a:lstStyle/>
          <a:p>
            <a:pPr marL="0" indent="0">
              <a:buNone/>
            </a:pPr>
            <a:r>
              <a:rPr lang="it-IT" dirty="0">
                <a:solidFill>
                  <a:schemeClr val="bg1"/>
                </a:solidFill>
              </a:rPr>
              <a:t> </a:t>
            </a:r>
          </a:p>
          <a:p>
            <a:r>
              <a:rPr lang="it-IT" dirty="0">
                <a:solidFill>
                  <a:schemeClr val="bg1"/>
                </a:solidFill>
              </a:rPr>
              <a:t>Informazioni generali</a:t>
            </a:r>
          </a:p>
          <a:p>
            <a:r>
              <a:rPr lang="it-IT" dirty="0">
                <a:solidFill>
                  <a:schemeClr val="bg1"/>
                </a:solidFill>
              </a:rPr>
              <a:t>Struttura, governo e amministrazione</a:t>
            </a:r>
          </a:p>
          <a:p>
            <a:r>
              <a:rPr lang="it-IT" dirty="0">
                <a:solidFill>
                  <a:schemeClr val="bg1"/>
                </a:solidFill>
              </a:rPr>
              <a:t>Persone che operano per l’ente</a:t>
            </a:r>
          </a:p>
          <a:p>
            <a:r>
              <a:rPr lang="it-IT" dirty="0">
                <a:solidFill>
                  <a:schemeClr val="bg1"/>
                </a:solidFill>
              </a:rPr>
              <a:t>Obiettivi e attività</a:t>
            </a:r>
          </a:p>
          <a:p>
            <a:pPr lvl="1" algn="l"/>
            <a:r>
              <a:rPr lang="it-IT" dirty="0">
                <a:solidFill>
                  <a:schemeClr val="bg1"/>
                </a:solidFill>
              </a:rPr>
              <a:t>Linee di azione</a:t>
            </a:r>
          </a:p>
          <a:p>
            <a:pPr lvl="1" algn="l"/>
            <a:r>
              <a:rPr lang="it-IT" dirty="0">
                <a:solidFill>
                  <a:schemeClr val="bg1"/>
                </a:solidFill>
              </a:rPr>
              <a:t>Attività e risultati raggiunti</a:t>
            </a:r>
          </a:p>
          <a:p>
            <a:r>
              <a:rPr lang="it-IT" dirty="0">
                <a:solidFill>
                  <a:schemeClr val="bg1"/>
                </a:solidFill>
              </a:rPr>
              <a:t>Situazione economico-finanziaria</a:t>
            </a:r>
          </a:p>
        </p:txBody>
      </p:sp>
      <p:sp>
        <p:nvSpPr>
          <p:cNvPr id="4" name="Segnaposto immagine 3">
            <a:extLst>
              <a:ext uri="{FF2B5EF4-FFF2-40B4-BE49-F238E27FC236}">
                <a16:creationId xmlns:a16="http://schemas.microsoft.com/office/drawing/2014/main" id="{DA015225-4A85-C44D-A501-DBE7E8CFC3EE}"/>
              </a:ext>
            </a:extLst>
          </p:cNvPr>
          <p:cNvSpPr>
            <a:spLocks noGrp="1"/>
          </p:cNvSpPr>
          <p:nvPr>
            <p:ph type="pic" sz="quarter" idx="13"/>
          </p:nvPr>
        </p:nvSpPr>
        <p:spPr/>
        <p:txBody>
          <a:bodyPr/>
          <a:lstStyle/>
          <a:p>
            <a:r>
              <a:rPr lang="it-IT" dirty="0"/>
              <a:t>Inserire il logo dell’ETS</a:t>
            </a:r>
          </a:p>
        </p:txBody>
      </p:sp>
    </p:spTree>
    <p:extLst>
      <p:ext uri="{BB962C8B-B14F-4D97-AF65-F5344CB8AC3E}">
        <p14:creationId xmlns:p14="http://schemas.microsoft.com/office/powerpoint/2010/main" val="1571307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4D8F51-2B33-4441-8571-5BFACDDD04BB}"/>
              </a:ext>
            </a:extLst>
          </p:cNvPr>
          <p:cNvSpPr>
            <a:spLocks noGrp="1"/>
          </p:cNvSpPr>
          <p:nvPr>
            <p:ph type="title"/>
          </p:nvPr>
        </p:nvSpPr>
        <p:spPr/>
        <p:txBody>
          <a:bodyPr/>
          <a:lstStyle/>
          <a:p>
            <a:r>
              <a:rPr lang="it-IT" dirty="0"/>
              <a:t>I principali risultati</a:t>
            </a:r>
          </a:p>
        </p:txBody>
      </p:sp>
      <p:sp>
        <p:nvSpPr>
          <p:cNvPr id="3" name="Segnaposto testo verticale 2">
            <a:extLst>
              <a:ext uri="{FF2B5EF4-FFF2-40B4-BE49-F238E27FC236}">
                <a16:creationId xmlns:a16="http://schemas.microsoft.com/office/drawing/2014/main" id="{98FE56B6-F3C1-8146-BB80-DCD4404736FC}"/>
              </a:ext>
            </a:extLst>
          </p:cNvPr>
          <p:cNvSpPr>
            <a:spLocks noGrp="1"/>
          </p:cNvSpPr>
          <p:nvPr>
            <p:ph type="body" orient="vert" idx="1"/>
          </p:nvPr>
        </p:nvSpPr>
        <p:spPr/>
        <p:txBody>
          <a:bodyPr/>
          <a:lstStyle/>
          <a:p>
            <a:endParaRPr lang="it-IT"/>
          </a:p>
        </p:txBody>
      </p:sp>
    </p:spTree>
    <p:extLst>
      <p:ext uri="{BB962C8B-B14F-4D97-AF65-F5344CB8AC3E}">
        <p14:creationId xmlns:p14="http://schemas.microsoft.com/office/powerpoint/2010/main" val="296770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BFD85B-A90A-854F-9A80-6C8FB65B2085}"/>
              </a:ext>
            </a:extLst>
          </p:cNvPr>
          <p:cNvSpPr>
            <a:spLocks noGrp="1"/>
          </p:cNvSpPr>
          <p:nvPr>
            <p:ph type="title"/>
          </p:nvPr>
        </p:nvSpPr>
        <p:spPr/>
        <p:txBody>
          <a:bodyPr/>
          <a:lstStyle/>
          <a:p>
            <a:r>
              <a:rPr lang="it-IT" dirty="0"/>
              <a:t>Informazioni generali</a:t>
            </a:r>
          </a:p>
        </p:txBody>
      </p:sp>
    </p:spTree>
    <p:extLst>
      <p:ext uri="{BB962C8B-B14F-4D97-AF65-F5344CB8AC3E}">
        <p14:creationId xmlns:p14="http://schemas.microsoft.com/office/powerpoint/2010/main" val="153048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B9B3DF-1C20-6A4D-AE33-5FD2C233FB44}"/>
              </a:ext>
            </a:extLst>
          </p:cNvPr>
          <p:cNvSpPr>
            <a:spLocks noGrp="1"/>
          </p:cNvSpPr>
          <p:nvPr>
            <p:ph type="title"/>
          </p:nvPr>
        </p:nvSpPr>
        <p:spPr/>
        <p:txBody>
          <a:bodyPr/>
          <a:lstStyle/>
          <a:p>
            <a:r>
              <a:rPr lang="it-IT" dirty="0"/>
              <a:t>Chi siamo</a:t>
            </a:r>
          </a:p>
        </p:txBody>
      </p:sp>
      <p:sp>
        <p:nvSpPr>
          <p:cNvPr id="3" name="Segnaposto contenuto 2">
            <a:extLst>
              <a:ext uri="{FF2B5EF4-FFF2-40B4-BE49-F238E27FC236}">
                <a16:creationId xmlns:a16="http://schemas.microsoft.com/office/drawing/2014/main" id="{1F2BAFA4-74D8-384D-9D15-228B85DB7295}"/>
              </a:ext>
            </a:extLst>
          </p:cNvPr>
          <p:cNvSpPr>
            <a:spLocks noGrp="1"/>
          </p:cNvSpPr>
          <p:nvPr>
            <p:ph idx="1"/>
          </p:nvPr>
        </p:nvSpPr>
        <p:spPr/>
        <p:txBody>
          <a:bodyPr/>
          <a:lstStyle/>
          <a:p>
            <a:pPr marL="0" indent="0" defTabSz="1007943">
              <a:spcBef>
                <a:spcPts val="1102"/>
              </a:spcBef>
              <a:spcAft>
                <a:spcPts val="0"/>
              </a:spcAft>
              <a:buNone/>
              <a:defRPr/>
            </a:pPr>
            <a:r>
              <a:rPr lang="it-IT" dirty="0"/>
              <a:t>Indicare le informazioni relative all’ente, riportando:</a:t>
            </a:r>
          </a:p>
          <a:p>
            <a:pPr marL="0" indent="0" defTabSz="1007943">
              <a:spcBef>
                <a:spcPts val="1102"/>
              </a:spcBef>
              <a:spcAft>
                <a:spcPts val="0"/>
              </a:spcAft>
              <a:buNone/>
              <a:defRPr/>
            </a:pPr>
            <a:r>
              <a:rPr lang="it-IT" dirty="0"/>
              <a:t>- nome completo, per esteso, dell’organizzazione</a:t>
            </a:r>
          </a:p>
          <a:p>
            <a:pPr marL="0" indent="0" defTabSz="1007943">
              <a:spcBef>
                <a:spcPts val="1102"/>
              </a:spcBef>
              <a:spcAft>
                <a:spcPts val="0"/>
              </a:spcAft>
              <a:buNone/>
              <a:defRPr/>
            </a:pPr>
            <a:r>
              <a:rPr lang="it-IT" dirty="0"/>
              <a:t>- codice fiscale</a:t>
            </a:r>
          </a:p>
          <a:p>
            <a:pPr marL="0" indent="0" defTabSz="1007943">
              <a:spcBef>
                <a:spcPts val="1102"/>
              </a:spcBef>
              <a:spcAft>
                <a:spcPts val="0"/>
              </a:spcAft>
              <a:buNone/>
              <a:defRPr/>
            </a:pPr>
            <a:r>
              <a:rPr lang="it-IT" dirty="0"/>
              <a:t>- eventuale partita iva</a:t>
            </a:r>
          </a:p>
          <a:p>
            <a:pPr marL="0" indent="0" defTabSz="1007943">
              <a:spcBef>
                <a:spcPts val="1102"/>
              </a:spcBef>
              <a:spcAft>
                <a:spcPts val="0"/>
              </a:spcAft>
              <a:buNone/>
              <a:defRPr/>
            </a:pPr>
            <a:r>
              <a:rPr lang="it-IT" dirty="0"/>
              <a:t>- forma giuridica</a:t>
            </a:r>
          </a:p>
          <a:p>
            <a:pPr marL="0" indent="0" defTabSz="1007943">
              <a:spcBef>
                <a:spcPts val="1102"/>
              </a:spcBef>
              <a:spcAft>
                <a:spcPts val="0"/>
              </a:spcAft>
              <a:buNone/>
              <a:defRPr/>
            </a:pPr>
            <a:r>
              <a:rPr lang="it-IT" dirty="0"/>
              <a:t>- qualificazione ai sensi del CTS</a:t>
            </a:r>
          </a:p>
          <a:p>
            <a:pPr marL="0" indent="0" defTabSz="1007943">
              <a:spcBef>
                <a:spcPts val="1102"/>
              </a:spcBef>
              <a:spcAft>
                <a:spcPts val="0"/>
              </a:spcAft>
              <a:buNone/>
              <a:defRPr/>
            </a:pPr>
            <a:r>
              <a:rPr lang="it-IT" dirty="0"/>
              <a:t>- indirizzo della sede legale</a:t>
            </a:r>
          </a:p>
          <a:p>
            <a:pPr marL="0" indent="0" defTabSz="1007943">
              <a:spcBef>
                <a:spcPts val="1102"/>
              </a:spcBef>
              <a:spcAft>
                <a:spcPts val="0"/>
              </a:spcAft>
              <a:buNone/>
              <a:defRPr/>
            </a:pPr>
            <a:r>
              <a:rPr lang="it-IT" dirty="0"/>
              <a:t>- altre sedi operative</a:t>
            </a:r>
          </a:p>
          <a:p>
            <a:pPr marL="0" indent="0" defTabSz="1007943">
              <a:spcBef>
                <a:spcPts val="1102"/>
              </a:spcBef>
              <a:spcAft>
                <a:spcPts val="0"/>
              </a:spcAft>
              <a:buNone/>
              <a:defRPr/>
            </a:pPr>
            <a:r>
              <a:rPr lang="it-IT" dirty="0"/>
              <a:t>- aree territoriali di operatività. </a:t>
            </a:r>
          </a:p>
          <a:p>
            <a:endParaRPr lang="it-IT" dirty="0"/>
          </a:p>
        </p:txBody>
      </p:sp>
    </p:spTree>
    <p:extLst>
      <p:ext uri="{BB962C8B-B14F-4D97-AF65-F5344CB8AC3E}">
        <p14:creationId xmlns:p14="http://schemas.microsoft.com/office/powerpoint/2010/main" val="2872455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7A5510-384C-A946-B9EC-DBE3BF1D820B}"/>
              </a:ext>
            </a:extLst>
          </p:cNvPr>
          <p:cNvSpPr>
            <a:spLocks noGrp="1"/>
          </p:cNvSpPr>
          <p:nvPr>
            <p:ph type="title"/>
          </p:nvPr>
        </p:nvSpPr>
        <p:spPr/>
        <p:txBody>
          <a:bodyPr/>
          <a:lstStyle/>
          <a:p>
            <a:r>
              <a:rPr lang="it-IT" dirty="0"/>
              <a:t>Mission e attività statutarie</a:t>
            </a:r>
          </a:p>
        </p:txBody>
      </p:sp>
      <p:sp>
        <p:nvSpPr>
          <p:cNvPr id="3" name="Segnaposto contenuto 2">
            <a:extLst>
              <a:ext uri="{FF2B5EF4-FFF2-40B4-BE49-F238E27FC236}">
                <a16:creationId xmlns:a16="http://schemas.microsoft.com/office/drawing/2014/main" id="{08A646B6-D013-634C-98C7-16993439B0BE}"/>
              </a:ext>
            </a:extLst>
          </p:cNvPr>
          <p:cNvSpPr>
            <a:spLocks noGrp="1"/>
          </p:cNvSpPr>
          <p:nvPr>
            <p:ph idx="1"/>
          </p:nvPr>
        </p:nvSpPr>
        <p:spPr/>
        <p:txBody>
          <a:bodyPr/>
          <a:lstStyle/>
          <a:p>
            <a:r>
              <a:rPr lang="it-IT" dirty="0"/>
              <a:t>Descrivere la mission dell’ente (in linea con lo statuto)</a:t>
            </a:r>
          </a:p>
          <a:p>
            <a:r>
              <a:rPr lang="it-IT" dirty="0"/>
              <a:t>Indicare gli ambiti di attività di interesse generale (ai sensi dell’art.5 del CTS) che l’ente si propone in generale di svolgere</a:t>
            </a:r>
          </a:p>
        </p:txBody>
      </p:sp>
    </p:spTree>
    <p:extLst>
      <p:ext uri="{BB962C8B-B14F-4D97-AF65-F5344CB8AC3E}">
        <p14:creationId xmlns:p14="http://schemas.microsoft.com/office/powerpoint/2010/main" val="397413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8506AF-05D4-BE4B-984D-90B47B3654CC}"/>
              </a:ext>
            </a:extLst>
          </p:cNvPr>
          <p:cNvSpPr>
            <a:spLocks noGrp="1"/>
          </p:cNvSpPr>
          <p:nvPr>
            <p:ph type="title"/>
          </p:nvPr>
        </p:nvSpPr>
        <p:spPr/>
        <p:txBody>
          <a:bodyPr/>
          <a:lstStyle/>
          <a:p>
            <a:r>
              <a:rPr lang="it-IT" dirty="0"/>
              <a:t>storia</a:t>
            </a:r>
          </a:p>
        </p:txBody>
      </p:sp>
      <p:sp>
        <p:nvSpPr>
          <p:cNvPr id="3" name="Segnaposto contenuto 2">
            <a:extLst>
              <a:ext uri="{FF2B5EF4-FFF2-40B4-BE49-F238E27FC236}">
                <a16:creationId xmlns:a16="http://schemas.microsoft.com/office/drawing/2014/main" id="{D47D6EC8-63CE-CA46-8170-414B9240777C}"/>
              </a:ext>
            </a:extLst>
          </p:cNvPr>
          <p:cNvSpPr>
            <a:spLocks noGrp="1"/>
          </p:cNvSpPr>
          <p:nvPr>
            <p:ph idx="1"/>
          </p:nvPr>
        </p:nvSpPr>
        <p:spPr/>
        <p:txBody>
          <a:bodyPr/>
          <a:lstStyle/>
          <a:p>
            <a:pPr marL="0" indent="0">
              <a:spcBef>
                <a:spcPts val="0"/>
              </a:spcBef>
              <a:spcAft>
                <a:spcPts val="0"/>
              </a:spcAft>
              <a:buNone/>
              <a:defRPr/>
            </a:pPr>
            <a:r>
              <a:rPr lang="it-IT" sz="1200" dirty="0">
                <a:solidFill>
                  <a:srgbClr val="000000"/>
                </a:solidFill>
              </a:rPr>
              <a:t>Riportare le principali tappe della storia dell’organizzazione, in termini di:</a:t>
            </a:r>
          </a:p>
          <a:p>
            <a:pPr marL="171450" indent="-171450">
              <a:spcBef>
                <a:spcPts val="0"/>
              </a:spcBef>
              <a:spcAft>
                <a:spcPts val="0"/>
              </a:spcAft>
              <a:buFont typeface="Arial" panose="020B0604020202020204" pitchFamily="34" charset="0"/>
              <a:buChar char="•"/>
              <a:defRPr/>
            </a:pPr>
            <a:r>
              <a:rPr lang="it-IT" sz="1200" dirty="0">
                <a:solidFill>
                  <a:srgbClr val="000000"/>
                </a:solidFill>
              </a:rPr>
              <a:t>data costituzione;</a:t>
            </a:r>
          </a:p>
          <a:p>
            <a:pPr marL="171450" indent="-171450">
              <a:spcBef>
                <a:spcPts val="0"/>
              </a:spcBef>
              <a:spcAft>
                <a:spcPts val="0"/>
              </a:spcAft>
              <a:buFont typeface="Arial" panose="020B0604020202020204" pitchFamily="34" charset="0"/>
              <a:buChar char="•"/>
              <a:defRPr/>
            </a:pPr>
            <a:r>
              <a:rPr lang="it-IT" sz="1200" dirty="0">
                <a:solidFill>
                  <a:srgbClr val="000000"/>
                </a:solidFill>
              </a:rPr>
              <a:t>inaugurazione di strutture</a:t>
            </a:r>
          </a:p>
          <a:p>
            <a:pPr marL="171450" indent="-171450">
              <a:spcBef>
                <a:spcPts val="0"/>
              </a:spcBef>
              <a:spcAft>
                <a:spcPts val="0"/>
              </a:spcAft>
              <a:buFont typeface="Arial" panose="020B0604020202020204" pitchFamily="34" charset="0"/>
              <a:buChar char="•"/>
              <a:defRPr/>
            </a:pPr>
            <a:r>
              <a:rPr lang="it-IT" sz="1200" dirty="0">
                <a:solidFill>
                  <a:srgbClr val="000000"/>
                </a:solidFill>
              </a:rPr>
              <a:t>data di avvio di progetti speciali</a:t>
            </a:r>
          </a:p>
          <a:p>
            <a:pPr marL="171450" indent="-171450">
              <a:spcBef>
                <a:spcPts val="0"/>
              </a:spcBef>
              <a:spcAft>
                <a:spcPts val="0"/>
              </a:spcAft>
              <a:buFont typeface="Arial" panose="020B0604020202020204" pitchFamily="34" charset="0"/>
              <a:buChar char="•"/>
              <a:defRPr/>
            </a:pPr>
            <a:r>
              <a:rPr lang="it-IT" sz="1200" dirty="0">
                <a:solidFill>
                  <a:srgbClr val="000000"/>
                </a:solidFill>
              </a:rPr>
              <a:t>premi e riconoscimenti</a:t>
            </a:r>
          </a:p>
          <a:p>
            <a:pPr marL="171450" indent="-171450">
              <a:spcBef>
                <a:spcPts val="0"/>
              </a:spcBef>
              <a:spcAft>
                <a:spcPts val="0"/>
              </a:spcAft>
              <a:buFont typeface="Arial" panose="020B0604020202020204" pitchFamily="34" charset="0"/>
              <a:buChar char="•"/>
              <a:defRPr/>
            </a:pPr>
            <a:r>
              <a:rPr lang="it-IT" sz="1200" dirty="0">
                <a:solidFill>
                  <a:srgbClr val="000000"/>
                </a:solidFill>
              </a:rPr>
              <a:t>Importanti momenti di riorganizzazione</a:t>
            </a:r>
          </a:p>
          <a:p>
            <a:pPr marL="171450" indent="-171450">
              <a:spcBef>
                <a:spcPts val="0"/>
              </a:spcBef>
              <a:spcAft>
                <a:spcPts val="0"/>
              </a:spcAft>
              <a:buFont typeface="Arial" panose="020B0604020202020204" pitchFamily="34" charset="0"/>
              <a:buChar char="•"/>
              <a:defRPr/>
            </a:pPr>
            <a:r>
              <a:rPr lang="it-IT" sz="1200" dirty="0">
                <a:solidFill>
                  <a:srgbClr val="000000"/>
                </a:solidFill>
              </a:rPr>
              <a:t>anniversari</a:t>
            </a:r>
          </a:p>
          <a:p>
            <a:pPr marL="171450" indent="-171450">
              <a:spcBef>
                <a:spcPts val="0"/>
              </a:spcBef>
              <a:spcAft>
                <a:spcPts val="0"/>
              </a:spcAft>
              <a:buFont typeface="Arial" panose="020B0604020202020204" pitchFamily="34" charset="0"/>
              <a:buChar char="•"/>
              <a:defRPr/>
            </a:pPr>
            <a:r>
              <a:rPr lang="it-IT" sz="1200" dirty="0">
                <a:solidFill>
                  <a:srgbClr val="000000"/>
                </a:solidFill>
              </a:rPr>
              <a:t>sostanziali modifiche statutarie anche alla luce della Riforma del terzo settore</a:t>
            </a:r>
          </a:p>
          <a:p>
            <a:pPr marL="171450" indent="-171450">
              <a:spcBef>
                <a:spcPts val="0"/>
              </a:spcBef>
              <a:spcAft>
                <a:spcPts val="0"/>
              </a:spcAft>
              <a:buFont typeface="Arial" panose="020B0604020202020204" pitchFamily="34" charset="0"/>
              <a:buChar char="•"/>
              <a:defRPr/>
            </a:pPr>
            <a:r>
              <a:rPr lang="it-IT" sz="1200" dirty="0">
                <a:solidFill>
                  <a:srgbClr val="000000"/>
                </a:solidFill>
              </a:rPr>
              <a:t>…</a:t>
            </a:r>
          </a:p>
          <a:p>
            <a:pPr marL="171450" indent="-171450">
              <a:spcBef>
                <a:spcPts val="0"/>
              </a:spcBef>
              <a:spcAft>
                <a:spcPts val="0"/>
              </a:spcAft>
              <a:buFont typeface="Arial" panose="020B0604020202020204" pitchFamily="34" charset="0"/>
              <a:buChar char="•"/>
              <a:defRPr/>
            </a:pPr>
            <a:endParaRPr lang="it-IT" sz="1200" dirty="0">
              <a:solidFill>
                <a:srgbClr val="000000"/>
              </a:solidFill>
              <a:latin typeface="Fira Sans Light" panose="020B0403050000020004" pitchFamily="34" charset="0"/>
            </a:endParaRPr>
          </a:p>
          <a:p>
            <a:pPr marL="171450" indent="-171450">
              <a:spcBef>
                <a:spcPts val="0"/>
              </a:spcBef>
              <a:spcAft>
                <a:spcPts val="0"/>
              </a:spcAft>
              <a:buFont typeface="Arial" panose="020B0604020202020204" pitchFamily="34" charset="0"/>
              <a:buChar char="•"/>
              <a:defRPr/>
            </a:pPr>
            <a:endParaRPr lang="it-IT" sz="1200" dirty="0">
              <a:solidFill>
                <a:srgbClr val="000000"/>
              </a:solidFill>
              <a:latin typeface="Fira Sans Light" panose="020B0403050000020004" pitchFamily="34" charset="0"/>
            </a:endParaRPr>
          </a:p>
        </p:txBody>
      </p:sp>
    </p:spTree>
    <p:extLst>
      <p:ext uri="{BB962C8B-B14F-4D97-AF65-F5344CB8AC3E}">
        <p14:creationId xmlns:p14="http://schemas.microsoft.com/office/powerpoint/2010/main" val="3380107473"/>
      </p:ext>
    </p:extLst>
  </p:cSld>
  <p:clrMapOvr>
    <a:masterClrMapping/>
  </p:clrMapOvr>
</p:sld>
</file>

<file path=ppt/theme/theme1.xml><?xml version="1.0" encoding="utf-8"?>
<a:theme xmlns:a="http://schemas.openxmlformats.org/drawingml/2006/main" name="Barra_in_alto">
  <a:themeElements>
    <a:clrScheme name="Dividendi">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i">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i">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Barra_in_basso">
  <a:themeElements>
    <a:clrScheme name="Dividendi">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i">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i">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senza_elementi_grafic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{95787E78-B82B-7448-B36E-DB3DEA0602DC}tf10001123</Template>
  <TotalTime>13433</TotalTime>
  <Words>997</Words>
  <Application>Microsoft Office PowerPoint</Application>
  <PresentationFormat>A4 (21x29,7 cm)</PresentationFormat>
  <Paragraphs>106</Paragraphs>
  <Slides>23</Slides>
  <Notes>1</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23</vt:i4>
      </vt:variant>
    </vt:vector>
  </HeadingPairs>
  <TitlesOfParts>
    <vt:vector size="32" baseType="lpstr">
      <vt:lpstr>Arial</vt:lpstr>
      <vt:lpstr>Calibri</vt:lpstr>
      <vt:lpstr>Calibri Light</vt:lpstr>
      <vt:lpstr>Fira Sans Light</vt:lpstr>
      <vt:lpstr>Gill Sans MT</vt:lpstr>
      <vt:lpstr>Wingdings 2</vt:lpstr>
      <vt:lpstr>Barra_in_alto</vt:lpstr>
      <vt:lpstr>Barra_in_basso</vt:lpstr>
      <vt:lpstr>senza_elementi_grafici</vt:lpstr>
      <vt:lpstr>Bilancio sociale</vt:lpstr>
      <vt:lpstr>Presentazione standard di PowerPoint</vt:lpstr>
      <vt:lpstr>(lettera del presidente)</vt:lpstr>
      <vt:lpstr>indice</vt:lpstr>
      <vt:lpstr>I principali risultati</vt:lpstr>
      <vt:lpstr>Informazioni generali</vt:lpstr>
      <vt:lpstr>Chi siamo</vt:lpstr>
      <vt:lpstr>Mission e attività statutarie</vt:lpstr>
      <vt:lpstr>storia</vt:lpstr>
      <vt:lpstr>Collaborazioni con altri enti</vt:lpstr>
      <vt:lpstr>contesto di riferimento</vt:lpstr>
      <vt:lpstr>Struttura, governo e amministrazione</vt:lpstr>
      <vt:lpstr>soci</vt:lpstr>
      <vt:lpstr>organi sociali</vt:lpstr>
      <vt:lpstr>Mappa degli stakeholder</vt:lpstr>
      <vt:lpstr>persone che operano per l’ente</vt:lpstr>
      <vt:lpstr>struttura organizzativa</vt:lpstr>
      <vt:lpstr>I volontari  e le altre forme di impegno sociale</vt:lpstr>
      <vt:lpstr>Obiettivi e attività</vt:lpstr>
      <vt:lpstr>linee di azione</vt:lpstr>
      <vt:lpstr>Attività e risultati</vt:lpstr>
      <vt:lpstr>Situazione economico-finanziaria</vt:lpstr>
      <vt:lpstr>Situazione economico-finanziaria </vt:lpstr>
    </vt:vector>
  </TitlesOfParts>
  <Manager/>
  <Company>CESV Messina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SOCIALE</dc:title>
  <dc:subject/>
  <dc:creator>Eleonora Cerulli</dc:creator>
  <cp:keywords/>
  <dc:description/>
  <cp:lastModifiedBy>wv447</cp:lastModifiedBy>
  <cp:revision>10</cp:revision>
  <dcterms:created xsi:type="dcterms:W3CDTF">2022-03-29T09:26:58Z</dcterms:created>
  <dcterms:modified xsi:type="dcterms:W3CDTF">2024-04-19T06:14:44Z</dcterms:modified>
  <cp:category/>
</cp:coreProperties>
</file>